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65" r:id="rId4"/>
    <p:sldId id="287" r:id="rId5"/>
    <p:sldId id="257" r:id="rId6"/>
    <p:sldId id="309" r:id="rId7"/>
    <p:sldId id="323" r:id="rId8"/>
    <p:sldId id="298" r:id="rId9"/>
    <p:sldId id="266" r:id="rId10"/>
    <p:sldId id="310" r:id="rId11"/>
    <p:sldId id="299" r:id="rId12"/>
    <p:sldId id="313" r:id="rId13"/>
    <p:sldId id="315" r:id="rId14"/>
    <p:sldId id="312" r:id="rId15"/>
    <p:sldId id="311" r:id="rId16"/>
    <p:sldId id="325" r:id="rId17"/>
    <p:sldId id="324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14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760"/>
    <a:srgbClr val="11A06F"/>
    <a:srgbClr val="74A5A5"/>
    <a:srgbClr val="6F9F9F"/>
    <a:srgbClr val="6BA24C"/>
    <a:srgbClr val="E98B2A"/>
    <a:srgbClr val="78BF20"/>
    <a:srgbClr val="256179"/>
    <a:srgbClr val="6B114E"/>
    <a:srgbClr val="06719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xmlns="" id="{1DA1DAE5-C0B0-41A7-B3E8-FBE4CA72D1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76459E0B-D50C-4961-87F8-ED3790D530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BD0BB-09AF-45FC-AEDF-03CE791F93EF}" type="datetimeFigureOut">
              <a:rPr lang="hu-HU" smtClean="0"/>
              <a:pPr/>
              <a:t>2023. 03. 06.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C7A1DFA3-72B0-4E2C-A17E-5CBD6BC339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6E2D31AB-C1DD-44ED-A9D6-21572C2E50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D8F76-07C5-43D1-B029-0602BB1FE4C7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035282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B29CC-F4CA-49AD-9A1E-28A516CFBCED}" type="datetimeFigureOut">
              <a:rPr lang="hu-HU" smtClean="0"/>
              <a:pPr/>
              <a:t>2023. 03. 06.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C86BC-8B86-4C36-8606-9558E0F0C6C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093423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01511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C86BC-8B86-4C36-8606-9558E0F0C6C0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95106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66678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03D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29">
            <a:extLst>
              <a:ext uri="{FF2B5EF4-FFF2-40B4-BE49-F238E27FC236}">
                <a16:creationId xmlns:a16="http://schemas.microsoft.com/office/drawing/2014/main" xmlns="" id="{3A9241A4-1D95-4DDF-8F5E-BBC55510D42E}"/>
              </a:ext>
            </a:extLst>
          </p:cNvPr>
          <p:cNvSpPr/>
          <p:nvPr userDrawn="1"/>
        </p:nvSpPr>
        <p:spPr>
          <a:xfrm>
            <a:off x="4998901" y="2889944"/>
            <a:ext cx="687070" cy="782320"/>
          </a:xfrm>
          <a:custGeom>
            <a:avLst/>
            <a:gdLst/>
            <a:ahLst/>
            <a:cxnLst/>
            <a:rect l="l" t="t" r="r" b="b"/>
            <a:pathLst>
              <a:path w="687070" h="782320">
                <a:moveTo>
                  <a:pt x="193676" y="521210"/>
                </a:moveTo>
                <a:lnTo>
                  <a:pt x="0" y="521210"/>
                </a:lnTo>
                <a:lnTo>
                  <a:pt x="2258" y="549705"/>
                </a:lnTo>
                <a:lnTo>
                  <a:pt x="13599" y="600958"/>
                </a:lnTo>
                <a:lnTo>
                  <a:pt x="33239" y="644899"/>
                </a:lnTo>
                <a:lnTo>
                  <a:pt x="60221" y="681934"/>
                </a:lnTo>
                <a:lnTo>
                  <a:pt x="93587" y="712466"/>
                </a:lnTo>
                <a:lnTo>
                  <a:pt x="132381" y="736901"/>
                </a:lnTo>
                <a:lnTo>
                  <a:pt x="175645" y="755644"/>
                </a:lnTo>
                <a:lnTo>
                  <a:pt x="222422" y="769097"/>
                </a:lnTo>
                <a:lnTo>
                  <a:pt x="271755" y="777668"/>
                </a:lnTo>
                <a:lnTo>
                  <a:pt x="322686" y="781759"/>
                </a:lnTo>
                <a:lnTo>
                  <a:pt x="348452" y="782251"/>
                </a:lnTo>
                <a:lnTo>
                  <a:pt x="373621" y="781770"/>
                </a:lnTo>
                <a:lnTo>
                  <a:pt x="423570" y="777762"/>
                </a:lnTo>
                <a:lnTo>
                  <a:pt x="472131" y="769349"/>
                </a:lnTo>
                <a:lnTo>
                  <a:pt x="518263" y="756116"/>
                </a:lnTo>
                <a:lnTo>
                  <a:pt x="560924" y="737650"/>
                </a:lnTo>
                <a:lnTo>
                  <a:pt x="599072" y="713534"/>
                </a:lnTo>
                <a:lnTo>
                  <a:pt x="631666" y="683355"/>
                </a:lnTo>
                <a:lnTo>
                  <a:pt x="657663" y="646697"/>
                </a:lnTo>
                <a:lnTo>
                  <a:pt x="658137" y="645728"/>
                </a:lnTo>
                <a:lnTo>
                  <a:pt x="338765" y="645728"/>
                </a:lnTo>
                <a:lnTo>
                  <a:pt x="323883" y="644585"/>
                </a:lnTo>
                <a:lnTo>
                  <a:pt x="281130" y="635449"/>
                </a:lnTo>
                <a:lnTo>
                  <a:pt x="243673" y="617343"/>
                </a:lnTo>
                <a:lnTo>
                  <a:pt x="214667" y="589743"/>
                </a:lnTo>
                <a:lnTo>
                  <a:pt x="197268" y="552120"/>
                </a:lnTo>
                <a:lnTo>
                  <a:pt x="194594" y="537261"/>
                </a:lnTo>
                <a:lnTo>
                  <a:pt x="193676" y="521210"/>
                </a:lnTo>
                <a:close/>
              </a:path>
              <a:path w="687070" h="782320">
                <a:moveTo>
                  <a:pt x="339927" y="0"/>
                </a:moveTo>
                <a:lnTo>
                  <a:pt x="292221" y="1556"/>
                </a:lnTo>
                <a:lnTo>
                  <a:pt x="245254" y="6592"/>
                </a:lnTo>
                <a:lnTo>
                  <a:pt x="200036" y="15660"/>
                </a:lnTo>
                <a:lnTo>
                  <a:pt x="157575" y="29308"/>
                </a:lnTo>
                <a:lnTo>
                  <a:pt x="118879" y="48089"/>
                </a:lnTo>
                <a:lnTo>
                  <a:pt x="84957" y="72552"/>
                </a:lnTo>
                <a:lnTo>
                  <a:pt x="56818" y="103249"/>
                </a:lnTo>
                <a:lnTo>
                  <a:pt x="35470" y="140730"/>
                </a:lnTo>
                <a:lnTo>
                  <a:pt x="21921" y="185546"/>
                </a:lnTo>
                <a:lnTo>
                  <a:pt x="17181" y="238247"/>
                </a:lnTo>
                <a:lnTo>
                  <a:pt x="18038" y="257365"/>
                </a:lnTo>
                <a:lnTo>
                  <a:pt x="30220" y="306944"/>
                </a:lnTo>
                <a:lnTo>
                  <a:pt x="55029" y="346143"/>
                </a:lnTo>
                <a:lnTo>
                  <a:pt x="90168" y="376614"/>
                </a:lnTo>
                <a:lnTo>
                  <a:pt x="133339" y="400006"/>
                </a:lnTo>
                <a:lnTo>
                  <a:pt x="182247" y="417970"/>
                </a:lnTo>
                <a:lnTo>
                  <a:pt x="234593" y="432156"/>
                </a:lnTo>
                <a:lnTo>
                  <a:pt x="273699" y="440830"/>
                </a:lnTo>
                <a:lnTo>
                  <a:pt x="313540" y="449656"/>
                </a:lnTo>
                <a:lnTo>
                  <a:pt x="366145" y="463088"/>
                </a:lnTo>
                <a:lnTo>
                  <a:pt x="409673" y="477761"/>
                </a:lnTo>
                <a:lnTo>
                  <a:pt x="452636" y="501223"/>
                </a:lnTo>
                <a:lnTo>
                  <a:pt x="477177" y="531609"/>
                </a:lnTo>
                <a:lnTo>
                  <a:pt x="482706" y="560563"/>
                </a:lnTo>
                <a:lnTo>
                  <a:pt x="480106" y="574660"/>
                </a:lnTo>
                <a:lnTo>
                  <a:pt x="460277" y="608320"/>
                </a:lnTo>
                <a:lnTo>
                  <a:pt x="426554" y="630299"/>
                </a:lnTo>
                <a:lnTo>
                  <a:pt x="384271" y="642226"/>
                </a:lnTo>
                <a:lnTo>
                  <a:pt x="338765" y="645728"/>
                </a:lnTo>
                <a:lnTo>
                  <a:pt x="658137" y="645728"/>
                </a:lnTo>
                <a:lnTo>
                  <a:pt x="676022" y="603147"/>
                </a:lnTo>
                <a:lnTo>
                  <a:pt x="685701" y="552290"/>
                </a:lnTo>
                <a:lnTo>
                  <a:pt x="686959" y="523992"/>
                </a:lnTo>
                <a:lnTo>
                  <a:pt x="686103" y="504024"/>
                </a:lnTo>
                <a:lnTo>
                  <a:pt x="673938" y="452040"/>
                </a:lnTo>
                <a:lnTo>
                  <a:pt x="649156" y="410702"/>
                </a:lnTo>
                <a:lnTo>
                  <a:pt x="614044" y="378420"/>
                </a:lnTo>
                <a:lnTo>
                  <a:pt x="570890" y="353603"/>
                </a:lnTo>
                <a:lnTo>
                  <a:pt x="521981" y="334662"/>
                </a:lnTo>
                <a:lnTo>
                  <a:pt x="469603" y="320005"/>
                </a:lnTo>
                <a:lnTo>
                  <a:pt x="351336" y="293776"/>
                </a:lnTo>
                <a:lnTo>
                  <a:pt x="335851" y="290088"/>
                </a:lnTo>
                <a:lnTo>
                  <a:pt x="293314" y="277785"/>
                </a:lnTo>
                <a:lnTo>
                  <a:pt x="249047" y="256246"/>
                </a:lnTo>
                <a:lnTo>
                  <a:pt x="224199" y="225300"/>
                </a:lnTo>
                <a:lnTo>
                  <a:pt x="220827" y="205094"/>
                </a:lnTo>
                <a:lnTo>
                  <a:pt x="222472" y="189595"/>
                </a:lnTo>
                <a:lnTo>
                  <a:pt x="243792" y="157203"/>
                </a:lnTo>
                <a:lnTo>
                  <a:pt x="282052" y="141478"/>
                </a:lnTo>
                <a:lnTo>
                  <a:pt x="327437" y="136649"/>
                </a:lnTo>
                <a:lnTo>
                  <a:pt x="342452" y="136462"/>
                </a:lnTo>
                <a:lnTo>
                  <a:pt x="639079" y="136462"/>
                </a:lnTo>
                <a:lnTo>
                  <a:pt x="631738" y="123001"/>
                </a:lnTo>
                <a:lnTo>
                  <a:pt x="606142" y="89303"/>
                </a:lnTo>
                <a:lnTo>
                  <a:pt x="575079" y="61730"/>
                </a:lnTo>
                <a:lnTo>
                  <a:pt x="539298" y="39845"/>
                </a:lnTo>
                <a:lnTo>
                  <a:pt x="499545" y="23209"/>
                </a:lnTo>
                <a:lnTo>
                  <a:pt x="456569" y="11385"/>
                </a:lnTo>
                <a:lnTo>
                  <a:pt x="411116" y="3934"/>
                </a:lnTo>
                <a:lnTo>
                  <a:pt x="363933" y="418"/>
                </a:lnTo>
                <a:lnTo>
                  <a:pt x="339927" y="0"/>
                </a:lnTo>
                <a:close/>
              </a:path>
              <a:path w="687070" h="782320">
                <a:moveTo>
                  <a:pt x="639079" y="136462"/>
                </a:moveTo>
                <a:lnTo>
                  <a:pt x="342452" y="136462"/>
                </a:lnTo>
                <a:lnTo>
                  <a:pt x="358217" y="137232"/>
                </a:lnTo>
                <a:lnTo>
                  <a:pt x="373398" y="138843"/>
                </a:lnTo>
                <a:lnTo>
                  <a:pt x="414441" y="149584"/>
                </a:lnTo>
                <a:lnTo>
                  <a:pt x="446626" y="171024"/>
                </a:lnTo>
                <a:lnTo>
                  <a:pt x="467249" y="205515"/>
                </a:lnTo>
                <a:lnTo>
                  <a:pt x="473236" y="236922"/>
                </a:lnTo>
                <a:lnTo>
                  <a:pt x="666912" y="236922"/>
                </a:lnTo>
                <a:lnTo>
                  <a:pt x="663545" y="210528"/>
                </a:lnTo>
                <a:lnTo>
                  <a:pt x="658250" y="185993"/>
                </a:lnTo>
                <a:lnTo>
                  <a:pt x="651122" y="163263"/>
                </a:lnTo>
                <a:lnTo>
                  <a:pt x="642253" y="142284"/>
                </a:lnTo>
                <a:lnTo>
                  <a:pt x="639079" y="136462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xmlns="" id="{BA37CC90-AB06-4A00-BAC8-9E2B7657B88C}"/>
              </a:ext>
            </a:extLst>
          </p:cNvPr>
          <p:cNvSpPr/>
          <p:nvPr userDrawn="1"/>
        </p:nvSpPr>
        <p:spPr>
          <a:xfrm>
            <a:off x="5732824" y="2889942"/>
            <a:ext cx="767715" cy="782320"/>
          </a:xfrm>
          <a:custGeom>
            <a:avLst/>
            <a:gdLst/>
            <a:ahLst/>
            <a:cxnLst/>
            <a:rect l="l" t="t" r="r" b="b"/>
            <a:pathLst>
              <a:path w="767715" h="782320">
                <a:moveTo>
                  <a:pt x="383114" y="0"/>
                </a:moveTo>
                <a:lnTo>
                  <a:pt x="315888" y="4576"/>
                </a:lnTo>
                <a:lnTo>
                  <a:pt x="253988" y="18012"/>
                </a:lnTo>
                <a:lnTo>
                  <a:pt x="197826" y="39869"/>
                </a:lnTo>
                <a:lnTo>
                  <a:pt x="147815" y="69709"/>
                </a:lnTo>
                <a:lnTo>
                  <a:pt x="104367" y="107093"/>
                </a:lnTo>
                <a:lnTo>
                  <a:pt x="67894" y="151581"/>
                </a:lnTo>
                <a:lnTo>
                  <a:pt x="38809" y="202735"/>
                </a:lnTo>
                <a:lnTo>
                  <a:pt x="17523" y="260117"/>
                </a:lnTo>
                <a:lnTo>
                  <a:pt x="4449" y="323286"/>
                </a:lnTo>
                <a:lnTo>
                  <a:pt x="0" y="391806"/>
                </a:lnTo>
                <a:lnTo>
                  <a:pt x="1120" y="426513"/>
                </a:lnTo>
                <a:lnTo>
                  <a:pt x="9934" y="492081"/>
                </a:lnTo>
                <a:lnTo>
                  <a:pt x="27165" y="552150"/>
                </a:lnTo>
                <a:lnTo>
                  <a:pt x="52402" y="606273"/>
                </a:lnTo>
                <a:lnTo>
                  <a:pt x="85233" y="654001"/>
                </a:lnTo>
                <a:lnTo>
                  <a:pt x="125245" y="694890"/>
                </a:lnTo>
                <a:lnTo>
                  <a:pt x="172026" y="728490"/>
                </a:lnTo>
                <a:lnTo>
                  <a:pt x="225164" y="754357"/>
                </a:lnTo>
                <a:lnTo>
                  <a:pt x="284246" y="772042"/>
                </a:lnTo>
                <a:lnTo>
                  <a:pt x="348861" y="781098"/>
                </a:lnTo>
                <a:lnTo>
                  <a:pt x="383114" y="782251"/>
                </a:lnTo>
                <a:lnTo>
                  <a:pt x="417519" y="781098"/>
                </a:lnTo>
                <a:lnTo>
                  <a:pt x="482396" y="772042"/>
                </a:lnTo>
                <a:lnTo>
                  <a:pt x="541691" y="754357"/>
                </a:lnTo>
                <a:lnTo>
                  <a:pt x="594996" y="728490"/>
                </a:lnTo>
                <a:lnTo>
                  <a:pt x="641904" y="694890"/>
                </a:lnTo>
                <a:lnTo>
                  <a:pt x="682008" y="654001"/>
                </a:lnTo>
                <a:lnTo>
                  <a:pt x="700787" y="628729"/>
                </a:lnTo>
                <a:lnTo>
                  <a:pt x="383114" y="628729"/>
                </a:lnTo>
                <a:lnTo>
                  <a:pt x="363151" y="627862"/>
                </a:lnTo>
                <a:lnTo>
                  <a:pt x="311499" y="615550"/>
                </a:lnTo>
                <a:lnTo>
                  <a:pt x="271350" y="590494"/>
                </a:lnTo>
                <a:lnTo>
                  <a:pt x="241604" y="555037"/>
                </a:lnTo>
                <a:lnTo>
                  <a:pt x="221163" y="511522"/>
                </a:lnTo>
                <a:lnTo>
                  <a:pt x="208927" y="462290"/>
                </a:lnTo>
                <a:lnTo>
                  <a:pt x="203799" y="409686"/>
                </a:lnTo>
                <a:lnTo>
                  <a:pt x="203479" y="391806"/>
                </a:lnTo>
                <a:lnTo>
                  <a:pt x="203799" y="373959"/>
                </a:lnTo>
                <a:lnTo>
                  <a:pt x="208927" y="321301"/>
                </a:lnTo>
                <a:lnTo>
                  <a:pt x="221163" y="271848"/>
                </a:lnTo>
                <a:lnTo>
                  <a:pt x="241604" y="228017"/>
                </a:lnTo>
                <a:lnTo>
                  <a:pt x="271350" y="192223"/>
                </a:lnTo>
                <a:lnTo>
                  <a:pt x="311499" y="166883"/>
                </a:lnTo>
                <a:lnTo>
                  <a:pt x="363151" y="154413"/>
                </a:lnTo>
                <a:lnTo>
                  <a:pt x="383114" y="153534"/>
                </a:lnTo>
                <a:lnTo>
                  <a:pt x="700606" y="153534"/>
                </a:lnTo>
                <a:lnTo>
                  <a:pt x="699382" y="151581"/>
                </a:lnTo>
                <a:lnTo>
                  <a:pt x="662832" y="107093"/>
                </a:lnTo>
                <a:lnTo>
                  <a:pt x="619275" y="69709"/>
                </a:lnTo>
                <a:lnTo>
                  <a:pt x="569117" y="39869"/>
                </a:lnTo>
                <a:lnTo>
                  <a:pt x="512767" y="18012"/>
                </a:lnTo>
                <a:lnTo>
                  <a:pt x="450630" y="4576"/>
                </a:lnTo>
                <a:lnTo>
                  <a:pt x="417519" y="1153"/>
                </a:lnTo>
                <a:lnTo>
                  <a:pt x="383114" y="0"/>
                </a:lnTo>
                <a:close/>
              </a:path>
              <a:path w="767715" h="782320">
                <a:moveTo>
                  <a:pt x="700606" y="153534"/>
                </a:moveTo>
                <a:lnTo>
                  <a:pt x="383114" y="153534"/>
                </a:lnTo>
                <a:lnTo>
                  <a:pt x="403223" y="154413"/>
                </a:lnTo>
                <a:lnTo>
                  <a:pt x="421916" y="156991"/>
                </a:lnTo>
                <a:lnTo>
                  <a:pt x="469916" y="174019"/>
                </a:lnTo>
                <a:lnTo>
                  <a:pt x="506670" y="203112"/>
                </a:lnTo>
                <a:lnTo>
                  <a:pt x="533302" y="241853"/>
                </a:lnTo>
                <a:lnTo>
                  <a:pt x="550934" y="287827"/>
                </a:lnTo>
                <a:lnTo>
                  <a:pt x="560690" y="338616"/>
                </a:lnTo>
                <a:lnTo>
                  <a:pt x="563692" y="391806"/>
                </a:lnTo>
                <a:lnTo>
                  <a:pt x="563373" y="409686"/>
                </a:lnTo>
                <a:lnTo>
                  <a:pt x="558244" y="462290"/>
                </a:lnTo>
                <a:lnTo>
                  <a:pt x="545987" y="511522"/>
                </a:lnTo>
                <a:lnTo>
                  <a:pt x="525480" y="555037"/>
                </a:lnTo>
                <a:lnTo>
                  <a:pt x="495599" y="590494"/>
                </a:lnTo>
                <a:lnTo>
                  <a:pt x="455221" y="615550"/>
                </a:lnTo>
                <a:lnTo>
                  <a:pt x="403223" y="627862"/>
                </a:lnTo>
                <a:lnTo>
                  <a:pt x="383114" y="628729"/>
                </a:lnTo>
                <a:lnTo>
                  <a:pt x="700787" y="628729"/>
                </a:lnTo>
                <a:lnTo>
                  <a:pt x="728518" y="579983"/>
                </a:lnTo>
                <a:lnTo>
                  <a:pt x="749834" y="522831"/>
                </a:lnTo>
                <a:lnTo>
                  <a:pt x="762921" y="459957"/>
                </a:lnTo>
                <a:lnTo>
                  <a:pt x="767374" y="391806"/>
                </a:lnTo>
                <a:lnTo>
                  <a:pt x="766253" y="356905"/>
                </a:lnTo>
                <a:lnTo>
                  <a:pt x="757432" y="291005"/>
                </a:lnTo>
                <a:lnTo>
                  <a:pt x="740179" y="230675"/>
                </a:lnTo>
                <a:lnTo>
                  <a:pt x="714902" y="176352"/>
                </a:lnTo>
                <a:lnTo>
                  <a:pt x="700606" y="15353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1">
            <a:extLst>
              <a:ext uri="{FF2B5EF4-FFF2-40B4-BE49-F238E27FC236}">
                <a16:creationId xmlns:a16="http://schemas.microsoft.com/office/drawing/2014/main" xmlns="" id="{1A895AB1-11B5-4875-83CD-A980316C19F8}"/>
              </a:ext>
            </a:extLst>
          </p:cNvPr>
          <p:cNvSpPr/>
          <p:nvPr userDrawn="1"/>
        </p:nvSpPr>
        <p:spPr>
          <a:xfrm>
            <a:off x="6565456" y="2910007"/>
            <a:ext cx="695960" cy="762635"/>
          </a:xfrm>
          <a:custGeom>
            <a:avLst/>
            <a:gdLst/>
            <a:ahLst/>
            <a:cxnLst/>
            <a:rect l="l" t="t" r="r" b="b"/>
            <a:pathLst>
              <a:path w="695959" h="762635">
                <a:moveTo>
                  <a:pt x="203479" y="0"/>
                </a:moveTo>
                <a:lnTo>
                  <a:pt x="0" y="0"/>
                </a:lnTo>
                <a:lnTo>
                  <a:pt x="29" y="458361"/>
                </a:lnTo>
                <a:lnTo>
                  <a:pt x="1740" y="509679"/>
                </a:lnTo>
                <a:lnTo>
                  <a:pt x="7393" y="558820"/>
                </a:lnTo>
                <a:lnTo>
                  <a:pt x="17604" y="603533"/>
                </a:lnTo>
                <a:lnTo>
                  <a:pt x="33019" y="643457"/>
                </a:lnTo>
                <a:lnTo>
                  <a:pt x="54284" y="678231"/>
                </a:lnTo>
                <a:lnTo>
                  <a:pt x="82046" y="707493"/>
                </a:lnTo>
                <a:lnTo>
                  <a:pt x="116949" y="730882"/>
                </a:lnTo>
                <a:lnTo>
                  <a:pt x="159641" y="748036"/>
                </a:lnTo>
                <a:lnTo>
                  <a:pt x="210768" y="758593"/>
                </a:lnTo>
                <a:lnTo>
                  <a:pt x="270975" y="762192"/>
                </a:lnTo>
                <a:lnTo>
                  <a:pt x="283889" y="761902"/>
                </a:lnTo>
                <a:lnTo>
                  <a:pt x="322599" y="757501"/>
                </a:lnTo>
                <a:lnTo>
                  <a:pt x="360624" y="747687"/>
                </a:lnTo>
                <a:lnTo>
                  <a:pt x="397148" y="732310"/>
                </a:lnTo>
                <a:lnTo>
                  <a:pt x="431352" y="711219"/>
                </a:lnTo>
                <a:lnTo>
                  <a:pt x="462422" y="684263"/>
                </a:lnTo>
                <a:lnTo>
                  <a:pt x="489538" y="651291"/>
                </a:lnTo>
                <a:lnTo>
                  <a:pt x="497557" y="638937"/>
                </a:lnTo>
                <a:lnTo>
                  <a:pt x="695461" y="638937"/>
                </a:lnTo>
                <a:lnTo>
                  <a:pt x="695461" y="601101"/>
                </a:lnTo>
                <a:lnTo>
                  <a:pt x="323808" y="601101"/>
                </a:lnTo>
                <a:lnTo>
                  <a:pt x="308820" y="599778"/>
                </a:lnTo>
                <a:lnTo>
                  <a:pt x="270549" y="588826"/>
                </a:lnTo>
                <a:lnTo>
                  <a:pt x="234045" y="557863"/>
                </a:lnTo>
                <a:lnTo>
                  <a:pt x="216537" y="522307"/>
                </a:lnTo>
                <a:lnTo>
                  <a:pt x="206612" y="476124"/>
                </a:lnTo>
                <a:lnTo>
                  <a:pt x="203479" y="419268"/>
                </a:lnTo>
                <a:lnTo>
                  <a:pt x="203479" y="0"/>
                </a:lnTo>
                <a:close/>
              </a:path>
              <a:path w="695959" h="762635">
                <a:moveTo>
                  <a:pt x="695461" y="638937"/>
                </a:moveTo>
                <a:lnTo>
                  <a:pt x="501784" y="638937"/>
                </a:lnTo>
                <a:lnTo>
                  <a:pt x="501784" y="742122"/>
                </a:lnTo>
                <a:lnTo>
                  <a:pt x="695461" y="742122"/>
                </a:lnTo>
                <a:lnTo>
                  <a:pt x="695461" y="638937"/>
                </a:lnTo>
                <a:close/>
              </a:path>
              <a:path w="695959" h="762635">
                <a:moveTo>
                  <a:pt x="695461" y="0"/>
                </a:moveTo>
                <a:lnTo>
                  <a:pt x="491779" y="0"/>
                </a:lnTo>
                <a:lnTo>
                  <a:pt x="491779" y="389060"/>
                </a:lnTo>
                <a:lnTo>
                  <a:pt x="491422" y="410997"/>
                </a:lnTo>
                <a:lnTo>
                  <a:pt x="488510" y="450945"/>
                </a:lnTo>
                <a:lnTo>
                  <a:pt x="478343" y="501356"/>
                </a:lnTo>
                <a:lnTo>
                  <a:pt x="460738" y="540844"/>
                </a:lnTo>
                <a:lnTo>
                  <a:pt x="435154" y="569961"/>
                </a:lnTo>
                <a:lnTo>
                  <a:pt x="401050" y="589259"/>
                </a:lnTo>
                <a:lnTo>
                  <a:pt x="357885" y="599290"/>
                </a:lnTo>
                <a:lnTo>
                  <a:pt x="323808" y="601101"/>
                </a:lnTo>
                <a:lnTo>
                  <a:pt x="695461" y="601101"/>
                </a:lnTo>
                <a:lnTo>
                  <a:pt x="695461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xmlns="" id="{0E3615BB-06D8-4D02-9713-789AD81EFA89}"/>
              </a:ext>
            </a:extLst>
          </p:cNvPr>
          <p:cNvSpPr/>
          <p:nvPr userDrawn="1"/>
        </p:nvSpPr>
        <p:spPr>
          <a:xfrm>
            <a:off x="7334675" y="2656166"/>
            <a:ext cx="203835" cy="1024890"/>
          </a:xfrm>
          <a:custGeom>
            <a:avLst/>
            <a:gdLst/>
            <a:ahLst/>
            <a:cxnLst/>
            <a:rect l="l" t="t" r="r" b="b"/>
            <a:pathLst>
              <a:path w="203834" h="1024889">
                <a:moveTo>
                  <a:pt x="0" y="0"/>
                </a:moveTo>
                <a:lnTo>
                  <a:pt x="203622" y="0"/>
                </a:lnTo>
                <a:lnTo>
                  <a:pt x="203622" y="1024834"/>
                </a:lnTo>
                <a:lnTo>
                  <a:pt x="0" y="10248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xmlns="" id="{8EFEAE5E-073C-4DD9-A23A-68F439CCEFE2}"/>
              </a:ext>
            </a:extLst>
          </p:cNvPr>
          <p:cNvSpPr/>
          <p:nvPr userDrawn="1"/>
        </p:nvSpPr>
        <p:spPr>
          <a:xfrm>
            <a:off x="7591950" y="2627290"/>
            <a:ext cx="755015" cy="1045210"/>
          </a:xfrm>
          <a:custGeom>
            <a:avLst/>
            <a:gdLst/>
            <a:ahLst/>
            <a:cxnLst/>
            <a:rect l="l" t="t" r="r" b="b"/>
            <a:pathLst>
              <a:path w="755015" h="1045210">
                <a:moveTo>
                  <a:pt x="328489" y="262688"/>
                </a:moveTo>
                <a:lnTo>
                  <a:pt x="266306" y="268070"/>
                </a:lnTo>
                <a:lnTo>
                  <a:pt x="210596" y="283532"/>
                </a:lnTo>
                <a:lnTo>
                  <a:pt x="161377" y="308052"/>
                </a:lnTo>
                <a:lnTo>
                  <a:pt x="118665" y="340606"/>
                </a:lnTo>
                <a:lnTo>
                  <a:pt x="82477" y="380171"/>
                </a:lnTo>
                <a:lnTo>
                  <a:pt x="52831" y="425723"/>
                </a:lnTo>
                <a:lnTo>
                  <a:pt x="29743" y="476240"/>
                </a:lnTo>
                <a:lnTo>
                  <a:pt x="13230" y="530698"/>
                </a:lnTo>
                <a:lnTo>
                  <a:pt x="3310" y="588073"/>
                </a:lnTo>
                <a:lnTo>
                  <a:pt x="0" y="647343"/>
                </a:lnTo>
                <a:lnTo>
                  <a:pt x="819" y="678215"/>
                </a:lnTo>
                <a:lnTo>
                  <a:pt x="7416" y="738721"/>
                </a:lnTo>
                <a:lnTo>
                  <a:pt x="20719" y="796700"/>
                </a:lnTo>
                <a:lnTo>
                  <a:pt x="40841" y="851100"/>
                </a:lnTo>
                <a:lnTo>
                  <a:pt x="67896" y="900869"/>
                </a:lnTo>
                <a:lnTo>
                  <a:pt x="101998" y="944956"/>
                </a:lnTo>
                <a:lnTo>
                  <a:pt x="143259" y="982307"/>
                </a:lnTo>
                <a:lnTo>
                  <a:pt x="191794" y="1011871"/>
                </a:lnTo>
                <a:lnTo>
                  <a:pt x="247715" y="1032597"/>
                </a:lnTo>
                <a:lnTo>
                  <a:pt x="311137" y="1043433"/>
                </a:lnTo>
                <a:lnTo>
                  <a:pt x="345696" y="1044813"/>
                </a:lnTo>
                <a:lnTo>
                  <a:pt x="359867" y="1044074"/>
                </a:lnTo>
                <a:lnTo>
                  <a:pt x="400841" y="1038590"/>
                </a:lnTo>
                <a:lnTo>
                  <a:pt x="439180" y="1028020"/>
                </a:lnTo>
                <a:lnTo>
                  <a:pt x="474470" y="1012129"/>
                </a:lnTo>
                <a:lnTo>
                  <a:pt x="506294" y="990684"/>
                </a:lnTo>
                <a:lnTo>
                  <a:pt x="534235" y="963448"/>
                </a:lnTo>
                <a:lnTo>
                  <a:pt x="557878" y="930186"/>
                </a:lnTo>
                <a:lnTo>
                  <a:pt x="754551" y="930186"/>
                </a:lnTo>
                <a:lnTo>
                  <a:pt x="754551" y="891406"/>
                </a:lnTo>
                <a:lnTo>
                  <a:pt x="382863" y="891406"/>
                </a:lnTo>
                <a:lnTo>
                  <a:pt x="364475" y="890506"/>
                </a:lnTo>
                <a:lnTo>
                  <a:pt x="315747" y="877776"/>
                </a:lnTo>
                <a:lnTo>
                  <a:pt x="276354" y="852017"/>
                </a:lnTo>
                <a:lnTo>
                  <a:pt x="245889" y="815819"/>
                </a:lnTo>
                <a:lnTo>
                  <a:pt x="223945" y="771773"/>
                </a:lnTo>
                <a:lnTo>
                  <a:pt x="210113" y="722472"/>
                </a:lnTo>
                <a:lnTo>
                  <a:pt x="203986" y="670505"/>
                </a:lnTo>
                <a:lnTo>
                  <a:pt x="203586" y="653038"/>
                </a:lnTo>
                <a:lnTo>
                  <a:pt x="203936" y="634997"/>
                </a:lnTo>
                <a:lnTo>
                  <a:pt x="209433" y="582111"/>
                </a:lnTo>
                <a:lnTo>
                  <a:pt x="222253" y="532841"/>
                </a:lnTo>
                <a:lnTo>
                  <a:pt x="243234" y="489450"/>
                </a:lnTo>
                <a:lnTo>
                  <a:pt x="273213" y="454199"/>
                </a:lnTo>
                <a:lnTo>
                  <a:pt x="313028" y="429350"/>
                </a:lnTo>
                <a:lnTo>
                  <a:pt x="363517" y="417164"/>
                </a:lnTo>
                <a:lnTo>
                  <a:pt x="382863" y="416307"/>
                </a:lnTo>
                <a:lnTo>
                  <a:pt x="754551" y="416307"/>
                </a:lnTo>
                <a:lnTo>
                  <a:pt x="754551" y="373049"/>
                </a:lnTo>
                <a:lnTo>
                  <a:pt x="550773" y="373049"/>
                </a:lnTo>
                <a:lnTo>
                  <a:pt x="545366" y="369375"/>
                </a:lnTo>
                <a:lnTo>
                  <a:pt x="537735" y="358487"/>
                </a:lnTo>
                <a:lnTo>
                  <a:pt x="529500" y="348180"/>
                </a:lnTo>
                <a:lnTo>
                  <a:pt x="501490" y="320753"/>
                </a:lnTo>
                <a:lnTo>
                  <a:pt x="469208" y="298587"/>
                </a:lnTo>
                <a:lnTo>
                  <a:pt x="433533" y="281704"/>
                </a:lnTo>
                <a:lnTo>
                  <a:pt x="395343" y="270127"/>
                </a:lnTo>
                <a:lnTo>
                  <a:pt x="355516" y="263880"/>
                </a:lnTo>
                <a:lnTo>
                  <a:pt x="342028" y="262987"/>
                </a:lnTo>
                <a:lnTo>
                  <a:pt x="328489" y="262688"/>
                </a:lnTo>
                <a:close/>
              </a:path>
              <a:path w="755015" h="1045210">
                <a:moveTo>
                  <a:pt x="754551" y="930186"/>
                </a:moveTo>
                <a:lnTo>
                  <a:pt x="560815" y="930186"/>
                </a:lnTo>
                <a:lnTo>
                  <a:pt x="560815" y="1024834"/>
                </a:lnTo>
                <a:lnTo>
                  <a:pt x="754551" y="1024834"/>
                </a:lnTo>
                <a:lnTo>
                  <a:pt x="754551" y="930186"/>
                </a:lnTo>
                <a:close/>
              </a:path>
              <a:path w="755015" h="1045210">
                <a:moveTo>
                  <a:pt x="754551" y="416307"/>
                </a:moveTo>
                <a:lnTo>
                  <a:pt x="382863" y="416307"/>
                </a:lnTo>
                <a:lnTo>
                  <a:pt x="402065" y="417164"/>
                </a:lnTo>
                <a:lnTo>
                  <a:pt x="419821" y="419639"/>
                </a:lnTo>
                <a:lnTo>
                  <a:pt x="465864" y="436116"/>
                </a:lnTo>
                <a:lnTo>
                  <a:pt x="501459" y="464407"/>
                </a:lnTo>
                <a:lnTo>
                  <a:pt x="527532" y="502308"/>
                </a:lnTo>
                <a:lnTo>
                  <a:pt x="545008" y="547617"/>
                </a:lnTo>
                <a:lnTo>
                  <a:pt x="554815" y="598129"/>
                </a:lnTo>
                <a:lnTo>
                  <a:pt x="557799" y="647343"/>
                </a:lnTo>
                <a:lnTo>
                  <a:pt x="557853" y="653038"/>
                </a:lnTo>
                <a:lnTo>
                  <a:pt x="557558" y="669910"/>
                </a:lnTo>
                <a:lnTo>
                  <a:pt x="552468" y="723467"/>
                </a:lnTo>
                <a:lnTo>
                  <a:pt x="540397" y="773366"/>
                </a:lnTo>
                <a:lnTo>
                  <a:pt x="520339" y="817314"/>
                </a:lnTo>
                <a:lnTo>
                  <a:pt x="491286" y="853021"/>
                </a:lnTo>
                <a:lnTo>
                  <a:pt x="452232" y="878193"/>
                </a:lnTo>
                <a:lnTo>
                  <a:pt x="402171" y="890537"/>
                </a:lnTo>
                <a:lnTo>
                  <a:pt x="382863" y="891406"/>
                </a:lnTo>
                <a:lnTo>
                  <a:pt x="754551" y="891406"/>
                </a:lnTo>
                <a:lnTo>
                  <a:pt x="754551" y="416307"/>
                </a:lnTo>
                <a:close/>
              </a:path>
              <a:path w="755015" h="1045210">
                <a:moveTo>
                  <a:pt x="754551" y="0"/>
                </a:moveTo>
                <a:lnTo>
                  <a:pt x="550773" y="0"/>
                </a:lnTo>
                <a:lnTo>
                  <a:pt x="550773" y="373049"/>
                </a:lnTo>
                <a:lnTo>
                  <a:pt x="754551" y="373049"/>
                </a:lnTo>
                <a:lnTo>
                  <a:pt x="754551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4">
            <a:extLst>
              <a:ext uri="{FF2B5EF4-FFF2-40B4-BE49-F238E27FC236}">
                <a16:creationId xmlns:a16="http://schemas.microsoft.com/office/drawing/2014/main" xmlns="" id="{97814502-165F-405A-BCF9-2A5F58B34726}"/>
              </a:ext>
            </a:extLst>
          </p:cNvPr>
          <p:cNvSpPr/>
          <p:nvPr userDrawn="1"/>
        </p:nvSpPr>
        <p:spPr>
          <a:xfrm>
            <a:off x="8420197" y="2909227"/>
            <a:ext cx="478155" cy="762635"/>
          </a:xfrm>
          <a:custGeom>
            <a:avLst/>
            <a:gdLst/>
            <a:ahLst/>
            <a:cxnLst/>
            <a:rect l="l" t="t" r="r" b="b"/>
            <a:pathLst>
              <a:path w="478155" h="762635">
                <a:moveTo>
                  <a:pt x="193461" y="20035"/>
                </a:moveTo>
                <a:lnTo>
                  <a:pt x="0" y="20035"/>
                </a:lnTo>
                <a:lnTo>
                  <a:pt x="0" y="762157"/>
                </a:lnTo>
                <a:lnTo>
                  <a:pt x="203622" y="762157"/>
                </a:lnTo>
                <a:lnTo>
                  <a:pt x="203622" y="427733"/>
                </a:lnTo>
                <a:lnTo>
                  <a:pt x="204007" y="408114"/>
                </a:lnTo>
                <a:lnTo>
                  <a:pt x="210142" y="352206"/>
                </a:lnTo>
                <a:lnTo>
                  <a:pt x="224692" y="301983"/>
                </a:lnTo>
                <a:lnTo>
                  <a:pt x="248874" y="259067"/>
                </a:lnTo>
                <a:lnTo>
                  <a:pt x="283904" y="225083"/>
                </a:lnTo>
                <a:lnTo>
                  <a:pt x="330998" y="201654"/>
                </a:lnTo>
                <a:lnTo>
                  <a:pt x="369697" y="192699"/>
                </a:lnTo>
                <a:lnTo>
                  <a:pt x="414658" y="189638"/>
                </a:lnTo>
                <a:lnTo>
                  <a:pt x="477316" y="189638"/>
                </a:lnTo>
                <a:lnTo>
                  <a:pt x="476232" y="157880"/>
                </a:lnTo>
                <a:lnTo>
                  <a:pt x="193461" y="157880"/>
                </a:lnTo>
                <a:lnTo>
                  <a:pt x="193461" y="20035"/>
                </a:lnTo>
                <a:close/>
              </a:path>
              <a:path w="478155" h="762635">
                <a:moveTo>
                  <a:pt x="477316" y="189638"/>
                </a:moveTo>
                <a:lnTo>
                  <a:pt x="414658" y="189638"/>
                </a:lnTo>
                <a:lnTo>
                  <a:pt x="428165" y="190254"/>
                </a:lnTo>
                <a:lnTo>
                  <a:pt x="441737" y="191309"/>
                </a:lnTo>
                <a:lnTo>
                  <a:pt x="454846" y="192763"/>
                </a:lnTo>
                <a:lnTo>
                  <a:pt x="466963" y="194580"/>
                </a:lnTo>
                <a:lnTo>
                  <a:pt x="477558" y="196721"/>
                </a:lnTo>
                <a:lnTo>
                  <a:pt x="477316" y="189638"/>
                </a:lnTo>
                <a:close/>
              </a:path>
              <a:path w="478155" h="762635">
                <a:moveTo>
                  <a:pt x="433166" y="0"/>
                </a:moveTo>
                <a:lnTo>
                  <a:pt x="387830" y="4238"/>
                </a:lnTo>
                <a:lnTo>
                  <a:pt x="344349" y="16471"/>
                </a:lnTo>
                <a:lnTo>
                  <a:pt x="303763" y="35969"/>
                </a:lnTo>
                <a:lnTo>
                  <a:pt x="267112" y="62007"/>
                </a:lnTo>
                <a:lnTo>
                  <a:pt x="235435" y="93856"/>
                </a:lnTo>
                <a:lnTo>
                  <a:pt x="209772" y="130791"/>
                </a:lnTo>
                <a:lnTo>
                  <a:pt x="196518" y="157880"/>
                </a:lnTo>
                <a:lnTo>
                  <a:pt x="476232" y="157880"/>
                </a:lnTo>
                <a:lnTo>
                  <a:pt x="471023" y="5352"/>
                </a:lnTo>
                <a:lnTo>
                  <a:pt x="458781" y="2530"/>
                </a:lnTo>
                <a:lnTo>
                  <a:pt x="446208" y="670"/>
                </a:lnTo>
                <a:lnTo>
                  <a:pt x="433166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5">
            <a:extLst>
              <a:ext uri="{FF2B5EF4-FFF2-40B4-BE49-F238E27FC236}">
                <a16:creationId xmlns:a16="http://schemas.microsoft.com/office/drawing/2014/main" xmlns="" id="{3238CE65-67B4-423F-8F15-86BF5194A311}"/>
              </a:ext>
            </a:extLst>
          </p:cNvPr>
          <p:cNvSpPr/>
          <p:nvPr userDrawn="1"/>
        </p:nvSpPr>
        <p:spPr>
          <a:xfrm>
            <a:off x="8917355" y="2889942"/>
            <a:ext cx="767715" cy="782320"/>
          </a:xfrm>
          <a:custGeom>
            <a:avLst/>
            <a:gdLst/>
            <a:ahLst/>
            <a:cxnLst/>
            <a:rect l="l" t="t" r="r" b="b"/>
            <a:pathLst>
              <a:path w="767715" h="782320">
                <a:moveTo>
                  <a:pt x="383018" y="0"/>
                </a:moveTo>
                <a:lnTo>
                  <a:pt x="315847" y="4576"/>
                </a:lnTo>
                <a:lnTo>
                  <a:pt x="253985" y="18012"/>
                </a:lnTo>
                <a:lnTo>
                  <a:pt x="197846" y="39869"/>
                </a:lnTo>
                <a:lnTo>
                  <a:pt x="147846" y="69709"/>
                </a:lnTo>
                <a:lnTo>
                  <a:pt x="104400" y="107093"/>
                </a:lnTo>
                <a:lnTo>
                  <a:pt x="67923" y="151581"/>
                </a:lnTo>
                <a:lnTo>
                  <a:pt x="38829" y="202735"/>
                </a:lnTo>
                <a:lnTo>
                  <a:pt x="17534" y="260117"/>
                </a:lnTo>
                <a:lnTo>
                  <a:pt x="4452" y="323286"/>
                </a:lnTo>
                <a:lnTo>
                  <a:pt x="0" y="391806"/>
                </a:lnTo>
                <a:lnTo>
                  <a:pt x="1121" y="426513"/>
                </a:lnTo>
                <a:lnTo>
                  <a:pt x="9940" y="492081"/>
                </a:lnTo>
                <a:lnTo>
                  <a:pt x="27180" y="552150"/>
                </a:lnTo>
                <a:lnTo>
                  <a:pt x="52427" y="606273"/>
                </a:lnTo>
                <a:lnTo>
                  <a:pt x="85264" y="654001"/>
                </a:lnTo>
                <a:lnTo>
                  <a:pt x="125278" y="694890"/>
                </a:lnTo>
                <a:lnTo>
                  <a:pt x="172053" y="728490"/>
                </a:lnTo>
                <a:lnTo>
                  <a:pt x="225174" y="754357"/>
                </a:lnTo>
                <a:lnTo>
                  <a:pt x="284227" y="772042"/>
                </a:lnTo>
                <a:lnTo>
                  <a:pt x="348795" y="781098"/>
                </a:lnTo>
                <a:lnTo>
                  <a:pt x="383018" y="782251"/>
                </a:lnTo>
                <a:lnTo>
                  <a:pt x="417447" y="781098"/>
                </a:lnTo>
                <a:lnTo>
                  <a:pt x="482353" y="772042"/>
                </a:lnTo>
                <a:lnTo>
                  <a:pt x="541656" y="754357"/>
                </a:lnTo>
                <a:lnTo>
                  <a:pt x="594953" y="728490"/>
                </a:lnTo>
                <a:lnTo>
                  <a:pt x="641841" y="694890"/>
                </a:lnTo>
                <a:lnTo>
                  <a:pt x="681918" y="654001"/>
                </a:lnTo>
                <a:lnTo>
                  <a:pt x="700680" y="628729"/>
                </a:lnTo>
                <a:lnTo>
                  <a:pt x="383018" y="628729"/>
                </a:lnTo>
                <a:lnTo>
                  <a:pt x="363078" y="627862"/>
                </a:lnTo>
                <a:lnTo>
                  <a:pt x="311490" y="615550"/>
                </a:lnTo>
                <a:lnTo>
                  <a:pt x="271397" y="590494"/>
                </a:lnTo>
                <a:lnTo>
                  <a:pt x="241698" y="555037"/>
                </a:lnTo>
                <a:lnTo>
                  <a:pt x="221293" y="511522"/>
                </a:lnTo>
                <a:lnTo>
                  <a:pt x="209082" y="462290"/>
                </a:lnTo>
                <a:lnTo>
                  <a:pt x="203965" y="409686"/>
                </a:lnTo>
                <a:lnTo>
                  <a:pt x="203646" y="391806"/>
                </a:lnTo>
                <a:lnTo>
                  <a:pt x="203965" y="373959"/>
                </a:lnTo>
                <a:lnTo>
                  <a:pt x="209082" y="321301"/>
                </a:lnTo>
                <a:lnTo>
                  <a:pt x="221293" y="271848"/>
                </a:lnTo>
                <a:lnTo>
                  <a:pt x="241698" y="228017"/>
                </a:lnTo>
                <a:lnTo>
                  <a:pt x="271397" y="192223"/>
                </a:lnTo>
                <a:lnTo>
                  <a:pt x="311490" y="166883"/>
                </a:lnTo>
                <a:lnTo>
                  <a:pt x="363078" y="154413"/>
                </a:lnTo>
                <a:lnTo>
                  <a:pt x="383018" y="153534"/>
                </a:lnTo>
                <a:lnTo>
                  <a:pt x="700499" y="153534"/>
                </a:lnTo>
                <a:lnTo>
                  <a:pt x="699276" y="151581"/>
                </a:lnTo>
                <a:lnTo>
                  <a:pt x="662756" y="107093"/>
                </a:lnTo>
                <a:lnTo>
                  <a:pt x="619223" y="69709"/>
                </a:lnTo>
                <a:lnTo>
                  <a:pt x="569080" y="39869"/>
                </a:lnTo>
                <a:lnTo>
                  <a:pt x="512730" y="18012"/>
                </a:lnTo>
                <a:lnTo>
                  <a:pt x="450575" y="4576"/>
                </a:lnTo>
                <a:lnTo>
                  <a:pt x="417447" y="1153"/>
                </a:lnTo>
                <a:lnTo>
                  <a:pt x="383018" y="0"/>
                </a:lnTo>
                <a:close/>
              </a:path>
              <a:path w="767715" h="782320">
                <a:moveTo>
                  <a:pt x="700499" y="153534"/>
                </a:moveTo>
                <a:lnTo>
                  <a:pt x="383018" y="153534"/>
                </a:lnTo>
                <a:lnTo>
                  <a:pt x="403152" y="154413"/>
                </a:lnTo>
                <a:lnTo>
                  <a:pt x="421866" y="156991"/>
                </a:lnTo>
                <a:lnTo>
                  <a:pt x="469905" y="174019"/>
                </a:lnTo>
                <a:lnTo>
                  <a:pt x="506673" y="203112"/>
                </a:lnTo>
                <a:lnTo>
                  <a:pt x="533301" y="241853"/>
                </a:lnTo>
                <a:lnTo>
                  <a:pt x="550919" y="287827"/>
                </a:lnTo>
                <a:lnTo>
                  <a:pt x="560661" y="338616"/>
                </a:lnTo>
                <a:lnTo>
                  <a:pt x="563656" y="391806"/>
                </a:lnTo>
                <a:lnTo>
                  <a:pt x="563338" y="409686"/>
                </a:lnTo>
                <a:lnTo>
                  <a:pt x="558219" y="462290"/>
                </a:lnTo>
                <a:lnTo>
                  <a:pt x="545978" y="511522"/>
                </a:lnTo>
                <a:lnTo>
                  <a:pt x="525482" y="555037"/>
                </a:lnTo>
                <a:lnTo>
                  <a:pt x="495600" y="590494"/>
                </a:lnTo>
                <a:lnTo>
                  <a:pt x="455201" y="615550"/>
                </a:lnTo>
                <a:lnTo>
                  <a:pt x="403152" y="627862"/>
                </a:lnTo>
                <a:lnTo>
                  <a:pt x="383018" y="628729"/>
                </a:lnTo>
                <a:lnTo>
                  <a:pt x="700680" y="628729"/>
                </a:lnTo>
                <a:lnTo>
                  <a:pt x="728382" y="579983"/>
                </a:lnTo>
                <a:lnTo>
                  <a:pt x="749670" y="522831"/>
                </a:lnTo>
                <a:lnTo>
                  <a:pt x="762738" y="459957"/>
                </a:lnTo>
                <a:lnTo>
                  <a:pt x="767183" y="391806"/>
                </a:lnTo>
                <a:lnTo>
                  <a:pt x="766064" y="356905"/>
                </a:lnTo>
                <a:lnTo>
                  <a:pt x="757257" y="291005"/>
                </a:lnTo>
                <a:lnTo>
                  <a:pt x="740028" y="230675"/>
                </a:lnTo>
                <a:lnTo>
                  <a:pt x="714781" y="176352"/>
                </a:lnTo>
                <a:lnTo>
                  <a:pt x="700499" y="153534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6">
            <a:extLst>
              <a:ext uri="{FF2B5EF4-FFF2-40B4-BE49-F238E27FC236}">
                <a16:creationId xmlns:a16="http://schemas.microsoft.com/office/drawing/2014/main" xmlns="" id="{1D9B682B-DE39-49A2-804C-645B51D96A28}"/>
              </a:ext>
            </a:extLst>
          </p:cNvPr>
          <p:cNvSpPr/>
          <p:nvPr userDrawn="1"/>
        </p:nvSpPr>
        <p:spPr>
          <a:xfrm>
            <a:off x="9758214" y="2890074"/>
            <a:ext cx="755015" cy="1023619"/>
          </a:xfrm>
          <a:custGeom>
            <a:avLst/>
            <a:gdLst/>
            <a:ahLst/>
            <a:cxnLst/>
            <a:rect l="l" t="t" r="r" b="b"/>
            <a:pathLst>
              <a:path w="755015" h="1023620">
                <a:moveTo>
                  <a:pt x="193724" y="20090"/>
                </a:moveTo>
                <a:lnTo>
                  <a:pt x="0" y="20090"/>
                </a:lnTo>
                <a:lnTo>
                  <a:pt x="0" y="1023337"/>
                </a:lnTo>
                <a:lnTo>
                  <a:pt x="203777" y="1023337"/>
                </a:lnTo>
                <a:lnTo>
                  <a:pt x="203777" y="670275"/>
                </a:lnTo>
                <a:lnTo>
                  <a:pt x="668890" y="670275"/>
                </a:lnTo>
                <a:lnTo>
                  <a:pt x="673442" y="664791"/>
                </a:lnTo>
                <a:lnTo>
                  <a:pt x="688862" y="642760"/>
                </a:lnTo>
                <a:lnTo>
                  <a:pt x="697213" y="628593"/>
                </a:lnTo>
                <a:lnTo>
                  <a:pt x="374493" y="628593"/>
                </a:lnTo>
                <a:lnTo>
                  <a:pt x="355333" y="627745"/>
                </a:lnTo>
                <a:lnTo>
                  <a:pt x="305299" y="615679"/>
                </a:lnTo>
                <a:lnTo>
                  <a:pt x="265804" y="591050"/>
                </a:lnTo>
                <a:lnTo>
                  <a:pt x="236033" y="556070"/>
                </a:lnTo>
                <a:lnTo>
                  <a:pt x="215172" y="512950"/>
                </a:lnTo>
                <a:lnTo>
                  <a:pt x="202408" y="463901"/>
                </a:lnTo>
                <a:lnTo>
                  <a:pt x="196927" y="411135"/>
                </a:lnTo>
                <a:lnTo>
                  <a:pt x="196577" y="393103"/>
                </a:lnTo>
                <a:lnTo>
                  <a:pt x="196906" y="375052"/>
                </a:lnTo>
                <a:lnTo>
                  <a:pt x="202118" y="321911"/>
                </a:lnTo>
                <a:lnTo>
                  <a:pt x="214416" y="272139"/>
                </a:lnTo>
                <a:lnTo>
                  <a:pt x="234763" y="228119"/>
                </a:lnTo>
                <a:lnTo>
                  <a:pt x="264117" y="192234"/>
                </a:lnTo>
                <a:lnTo>
                  <a:pt x="303439" y="166866"/>
                </a:lnTo>
                <a:lnTo>
                  <a:pt x="353691" y="154396"/>
                </a:lnTo>
                <a:lnTo>
                  <a:pt x="373037" y="153518"/>
                </a:lnTo>
                <a:lnTo>
                  <a:pt x="694063" y="153518"/>
                </a:lnTo>
                <a:lnTo>
                  <a:pt x="687964" y="143101"/>
                </a:lnTo>
                <a:lnTo>
                  <a:pt x="671985" y="120315"/>
                </a:lnTo>
                <a:lnTo>
                  <a:pt x="667286" y="114713"/>
                </a:lnTo>
                <a:lnTo>
                  <a:pt x="193724" y="114713"/>
                </a:lnTo>
                <a:lnTo>
                  <a:pt x="193724" y="20090"/>
                </a:lnTo>
                <a:close/>
              </a:path>
              <a:path w="755015" h="1023620">
                <a:moveTo>
                  <a:pt x="668890" y="670275"/>
                </a:moveTo>
                <a:lnTo>
                  <a:pt x="203777" y="670275"/>
                </a:lnTo>
                <a:lnTo>
                  <a:pt x="211235" y="676767"/>
                </a:lnTo>
                <a:lnTo>
                  <a:pt x="219441" y="687395"/>
                </a:lnTo>
                <a:lnTo>
                  <a:pt x="246769" y="715986"/>
                </a:lnTo>
                <a:lnTo>
                  <a:pt x="277782" y="739570"/>
                </a:lnTo>
                <a:lnTo>
                  <a:pt x="311987" y="758061"/>
                </a:lnTo>
                <a:lnTo>
                  <a:pt x="348892" y="771374"/>
                </a:lnTo>
                <a:lnTo>
                  <a:pt x="388005" y="779425"/>
                </a:lnTo>
                <a:lnTo>
                  <a:pt x="428832" y="782127"/>
                </a:lnTo>
                <a:lnTo>
                  <a:pt x="460728" y="780760"/>
                </a:lnTo>
                <a:lnTo>
                  <a:pt x="519546" y="770209"/>
                </a:lnTo>
                <a:lnTo>
                  <a:pt x="571748" y="750098"/>
                </a:lnTo>
                <a:lnTo>
                  <a:pt x="617355" y="721463"/>
                </a:lnTo>
                <a:lnTo>
                  <a:pt x="656386" y="685339"/>
                </a:lnTo>
                <a:lnTo>
                  <a:pt x="668890" y="670275"/>
                </a:lnTo>
                <a:close/>
              </a:path>
              <a:path w="755015" h="1023620">
                <a:moveTo>
                  <a:pt x="694063" y="153518"/>
                </a:moveTo>
                <a:lnTo>
                  <a:pt x="373037" y="153518"/>
                </a:lnTo>
                <a:lnTo>
                  <a:pt x="391975" y="154407"/>
                </a:lnTo>
                <a:lnTo>
                  <a:pt x="409698" y="157012"/>
                </a:lnTo>
                <a:lnTo>
                  <a:pt x="455833" y="174214"/>
                </a:lnTo>
                <a:lnTo>
                  <a:pt x="491975" y="203571"/>
                </a:lnTo>
                <a:lnTo>
                  <a:pt x="518840" y="242611"/>
                </a:lnTo>
                <a:lnTo>
                  <a:pt x="537144" y="288861"/>
                </a:lnTo>
                <a:lnTo>
                  <a:pt x="547602" y="339849"/>
                </a:lnTo>
                <a:lnTo>
                  <a:pt x="550929" y="393103"/>
                </a:lnTo>
                <a:lnTo>
                  <a:pt x="550599" y="411135"/>
                </a:lnTo>
                <a:lnTo>
                  <a:pt x="545371" y="463901"/>
                </a:lnTo>
                <a:lnTo>
                  <a:pt x="533048" y="512950"/>
                </a:lnTo>
                <a:lnTo>
                  <a:pt x="512679" y="556070"/>
                </a:lnTo>
                <a:lnTo>
                  <a:pt x="483316" y="591050"/>
                </a:lnTo>
                <a:lnTo>
                  <a:pt x="444010" y="615679"/>
                </a:lnTo>
                <a:lnTo>
                  <a:pt x="393811" y="627745"/>
                </a:lnTo>
                <a:lnTo>
                  <a:pt x="374493" y="628593"/>
                </a:lnTo>
                <a:lnTo>
                  <a:pt x="697213" y="628593"/>
                </a:lnTo>
                <a:lnTo>
                  <a:pt x="714802" y="594762"/>
                </a:lnTo>
                <a:lnTo>
                  <a:pt x="734228" y="542380"/>
                </a:lnTo>
                <a:lnTo>
                  <a:pt x="747158" y="486649"/>
                </a:lnTo>
                <a:lnTo>
                  <a:pt x="753614" y="428604"/>
                </a:lnTo>
                <a:lnTo>
                  <a:pt x="754420" y="399037"/>
                </a:lnTo>
                <a:lnTo>
                  <a:pt x="753630" y="367564"/>
                </a:lnTo>
                <a:lnTo>
                  <a:pt x="747247" y="306153"/>
                </a:lnTo>
                <a:lnTo>
                  <a:pt x="734300" y="247612"/>
                </a:lnTo>
                <a:lnTo>
                  <a:pt x="714601" y="192931"/>
                </a:lnTo>
                <a:lnTo>
                  <a:pt x="702162" y="167348"/>
                </a:lnTo>
                <a:lnTo>
                  <a:pt x="694063" y="153518"/>
                </a:lnTo>
                <a:close/>
              </a:path>
              <a:path w="755015" h="1023620">
                <a:moveTo>
                  <a:pt x="409042" y="0"/>
                </a:moveTo>
                <a:lnTo>
                  <a:pt x="368246" y="3464"/>
                </a:lnTo>
                <a:lnTo>
                  <a:pt x="329680" y="12054"/>
                </a:lnTo>
                <a:lnTo>
                  <a:pt x="293682" y="26024"/>
                </a:lnTo>
                <a:lnTo>
                  <a:pt x="260591" y="45629"/>
                </a:lnTo>
                <a:lnTo>
                  <a:pt x="230744" y="71123"/>
                </a:lnTo>
                <a:lnTo>
                  <a:pt x="204478" y="102759"/>
                </a:lnTo>
                <a:lnTo>
                  <a:pt x="196577" y="114713"/>
                </a:lnTo>
                <a:lnTo>
                  <a:pt x="667286" y="114713"/>
                </a:lnTo>
                <a:lnTo>
                  <a:pt x="634587" y="79618"/>
                </a:lnTo>
                <a:lnTo>
                  <a:pt x="589782" y="46248"/>
                </a:lnTo>
                <a:lnTo>
                  <a:pt x="537381" y="21195"/>
                </a:lnTo>
                <a:lnTo>
                  <a:pt x="477197" y="5448"/>
                </a:lnTo>
                <a:lnTo>
                  <a:pt x="409042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7">
            <a:extLst>
              <a:ext uri="{FF2B5EF4-FFF2-40B4-BE49-F238E27FC236}">
                <a16:creationId xmlns:a16="http://schemas.microsoft.com/office/drawing/2014/main" xmlns="" id="{73249AD8-E813-4029-B327-39EA952F70EA}"/>
              </a:ext>
            </a:extLst>
          </p:cNvPr>
          <p:cNvSpPr/>
          <p:nvPr userDrawn="1"/>
        </p:nvSpPr>
        <p:spPr>
          <a:xfrm>
            <a:off x="10553346" y="2889944"/>
            <a:ext cx="687070" cy="782320"/>
          </a:xfrm>
          <a:custGeom>
            <a:avLst/>
            <a:gdLst/>
            <a:ahLst/>
            <a:cxnLst/>
            <a:rect l="l" t="t" r="r" b="b"/>
            <a:pathLst>
              <a:path w="687069" h="782320">
                <a:moveTo>
                  <a:pt x="193557" y="521210"/>
                </a:moveTo>
                <a:lnTo>
                  <a:pt x="0" y="521210"/>
                </a:lnTo>
                <a:lnTo>
                  <a:pt x="2266" y="549705"/>
                </a:lnTo>
                <a:lnTo>
                  <a:pt x="13617" y="600958"/>
                </a:lnTo>
                <a:lnTo>
                  <a:pt x="33260" y="644899"/>
                </a:lnTo>
                <a:lnTo>
                  <a:pt x="60241" y="681934"/>
                </a:lnTo>
                <a:lnTo>
                  <a:pt x="93605" y="712466"/>
                </a:lnTo>
                <a:lnTo>
                  <a:pt x="132396" y="736901"/>
                </a:lnTo>
                <a:lnTo>
                  <a:pt x="175660" y="755644"/>
                </a:lnTo>
                <a:lnTo>
                  <a:pt x="222441" y="769097"/>
                </a:lnTo>
                <a:lnTo>
                  <a:pt x="271784" y="777668"/>
                </a:lnTo>
                <a:lnTo>
                  <a:pt x="322733" y="781759"/>
                </a:lnTo>
                <a:lnTo>
                  <a:pt x="348512" y="782251"/>
                </a:lnTo>
                <a:lnTo>
                  <a:pt x="373664" y="781770"/>
                </a:lnTo>
                <a:lnTo>
                  <a:pt x="423583" y="777762"/>
                </a:lnTo>
                <a:lnTo>
                  <a:pt x="472122" y="769349"/>
                </a:lnTo>
                <a:lnTo>
                  <a:pt x="518236" y="756116"/>
                </a:lnTo>
                <a:lnTo>
                  <a:pt x="560884" y="737650"/>
                </a:lnTo>
                <a:lnTo>
                  <a:pt x="599024" y="713534"/>
                </a:lnTo>
                <a:lnTo>
                  <a:pt x="631612" y="683355"/>
                </a:lnTo>
                <a:lnTo>
                  <a:pt x="657605" y="646697"/>
                </a:lnTo>
                <a:lnTo>
                  <a:pt x="658079" y="645728"/>
                </a:lnTo>
                <a:lnTo>
                  <a:pt x="338641" y="645728"/>
                </a:lnTo>
                <a:lnTo>
                  <a:pt x="323754" y="644585"/>
                </a:lnTo>
                <a:lnTo>
                  <a:pt x="280995" y="635449"/>
                </a:lnTo>
                <a:lnTo>
                  <a:pt x="243540" y="617343"/>
                </a:lnTo>
                <a:lnTo>
                  <a:pt x="214540" y="589743"/>
                </a:lnTo>
                <a:lnTo>
                  <a:pt x="197147" y="552120"/>
                </a:lnTo>
                <a:lnTo>
                  <a:pt x="194474" y="537261"/>
                </a:lnTo>
                <a:lnTo>
                  <a:pt x="193557" y="521210"/>
                </a:lnTo>
                <a:close/>
              </a:path>
              <a:path w="687069" h="782320">
                <a:moveTo>
                  <a:pt x="339832" y="0"/>
                </a:moveTo>
                <a:lnTo>
                  <a:pt x="292137" y="1556"/>
                </a:lnTo>
                <a:lnTo>
                  <a:pt x="245182" y="6592"/>
                </a:lnTo>
                <a:lnTo>
                  <a:pt x="199977" y="15660"/>
                </a:lnTo>
                <a:lnTo>
                  <a:pt x="157528" y="29308"/>
                </a:lnTo>
                <a:lnTo>
                  <a:pt x="118844" y="48089"/>
                </a:lnTo>
                <a:lnTo>
                  <a:pt x="84934" y="72552"/>
                </a:lnTo>
                <a:lnTo>
                  <a:pt x="56804" y="103249"/>
                </a:lnTo>
                <a:lnTo>
                  <a:pt x="35463" y="140730"/>
                </a:lnTo>
                <a:lnTo>
                  <a:pt x="21920" y="185546"/>
                </a:lnTo>
                <a:lnTo>
                  <a:pt x="17181" y="238247"/>
                </a:lnTo>
                <a:lnTo>
                  <a:pt x="18038" y="257365"/>
                </a:lnTo>
                <a:lnTo>
                  <a:pt x="30214" y="306944"/>
                </a:lnTo>
                <a:lnTo>
                  <a:pt x="55013" y="346143"/>
                </a:lnTo>
                <a:lnTo>
                  <a:pt x="90141" y="376614"/>
                </a:lnTo>
                <a:lnTo>
                  <a:pt x="133303" y="400006"/>
                </a:lnTo>
                <a:lnTo>
                  <a:pt x="182206" y="417970"/>
                </a:lnTo>
                <a:lnTo>
                  <a:pt x="234554" y="432156"/>
                </a:lnTo>
                <a:lnTo>
                  <a:pt x="273657" y="440830"/>
                </a:lnTo>
                <a:lnTo>
                  <a:pt x="313494" y="449657"/>
                </a:lnTo>
                <a:lnTo>
                  <a:pt x="366108" y="463092"/>
                </a:lnTo>
                <a:lnTo>
                  <a:pt x="409656" y="477777"/>
                </a:lnTo>
                <a:lnTo>
                  <a:pt x="452653" y="501270"/>
                </a:lnTo>
                <a:lnTo>
                  <a:pt x="477217" y="531714"/>
                </a:lnTo>
                <a:lnTo>
                  <a:pt x="482748" y="560734"/>
                </a:lnTo>
                <a:lnTo>
                  <a:pt x="480122" y="574802"/>
                </a:lnTo>
                <a:lnTo>
                  <a:pt x="460234" y="608393"/>
                </a:lnTo>
                <a:lnTo>
                  <a:pt x="426473" y="630329"/>
                </a:lnTo>
                <a:lnTo>
                  <a:pt x="384166" y="642233"/>
                </a:lnTo>
                <a:lnTo>
                  <a:pt x="338641" y="645728"/>
                </a:lnTo>
                <a:lnTo>
                  <a:pt x="658079" y="645728"/>
                </a:lnTo>
                <a:lnTo>
                  <a:pt x="675963" y="603147"/>
                </a:lnTo>
                <a:lnTo>
                  <a:pt x="685641" y="552290"/>
                </a:lnTo>
                <a:lnTo>
                  <a:pt x="686900" y="523992"/>
                </a:lnTo>
                <a:lnTo>
                  <a:pt x="686043" y="504024"/>
                </a:lnTo>
                <a:lnTo>
                  <a:pt x="673867" y="452040"/>
                </a:lnTo>
                <a:lnTo>
                  <a:pt x="649067" y="410702"/>
                </a:lnTo>
                <a:lnTo>
                  <a:pt x="613940" y="378420"/>
                </a:lnTo>
                <a:lnTo>
                  <a:pt x="570778" y="353603"/>
                </a:lnTo>
                <a:lnTo>
                  <a:pt x="521875" y="334662"/>
                </a:lnTo>
                <a:lnTo>
                  <a:pt x="469527" y="320005"/>
                </a:lnTo>
                <a:lnTo>
                  <a:pt x="351271" y="293776"/>
                </a:lnTo>
                <a:lnTo>
                  <a:pt x="335792" y="290087"/>
                </a:lnTo>
                <a:lnTo>
                  <a:pt x="293280" y="277784"/>
                </a:lnTo>
                <a:lnTo>
                  <a:pt x="249051" y="256243"/>
                </a:lnTo>
                <a:lnTo>
                  <a:pt x="224230" y="225294"/>
                </a:lnTo>
                <a:lnTo>
                  <a:pt x="220863" y="205086"/>
                </a:lnTo>
                <a:lnTo>
                  <a:pt x="222503" y="189588"/>
                </a:lnTo>
                <a:lnTo>
                  <a:pt x="243762" y="157200"/>
                </a:lnTo>
                <a:lnTo>
                  <a:pt x="281971" y="141477"/>
                </a:lnTo>
                <a:lnTo>
                  <a:pt x="327418" y="136648"/>
                </a:lnTo>
                <a:lnTo>
                  <a:pt x="342496" y="136461"/>
                </a:lnTo>
                <a:lnTo>
                  <a:pt x="639035" y="136461"/>
                </a:lnTo>
                <a:lnTo>
                  <a:pt x="631693" y="123001"/>
                </a:lnTo>
                <a:lnTo>
                  <a:pt x="606089" y="89303"/>
                </a:lnTo>
                <a:lnTo>
                  <a:pt x="575018" y="61730"/>
                </a:lnTo>
                <a:lnTo>
                  <a:pt x="539227" y="39845"/>
                </a:lnTo>
                <a:lnTo>
                  <a:pt x="499466" y="23209"/>
                </a:lnTo>
                <a:lnTo>
                  <a:pt x="456482" y="11385"/>
                </a:lnTo>
                <a:lnTo>
                  <a:pt x="411024" y="3934"/>
                </a:lnTo>
                <a:lnTo>
                  <a:pt x="363838" y="418"/>
                </a:lnTo>
                <a:lnTo>
                  <a:pt x="339832" y="0"/>
                </a:lnTo>
                <a:close/>
              </a:path>
              <a:path w="687069" h="782320">
                <a:moveTo>
                  <a:pt x="639035" y="136461"/>
                </a:moveTo>
                <a:lnTo>
                  <a:pt x="342496" y="136461"/>
                </a:lnTo>
                <a:lnTo>
                  <a:pt x="358239" y="137228"/>
                </a:lnTo>
                <a:lnTo>
                  <a:pt x="373403" y="138836"/>
                </a:lnTo>
                <a:lnTo>
                  <a:pt x="414426" y="149573"/>
                </a:lnTo>
                <a:lnTo>
                  <a:pt x="446625" y="171011"/>
                </a:lnTo>
                <a:lnTo>
                  <a:pt x="467281" y="205507"/>
                </a:lnTo>
                <a:lnTo>
                  <a:pt x="473296" y="236922"/>
                </a:lnTo>
                <a:lnTo>
                  <a:pt x="666877" y="236922"/>
                </a:lnTo>
                <a:lnTo>
                  <a:pt x="663508" y="210528"/>
                </a:lnTo>
                <a:lnTo>
                  <a:pt x="658213" y="185993"/>
                </a:lnTo>
                <a:lnTo>
                  <a:pt x="651082" y="163263"/>
                </a:lnTo>
                <a:lnTo>
                  <a:pt x="642211" y="142284"/>
                </a:lnTo>
                <a:lnTo>
                  <a:pt x="639035" y="136461"/>
                </a:lnTo>
                <a:close/>
              </a:path>
            </a:pathLst>
          </a:cu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8">
            <a:extLst>
              <a:ext uri="{FF2B5EF4-FFF2-40B4-BE49-F238E27FC236}">
                <a16:creationId xmlns:a16="http://schemas.microsoft.com/office/drawing/2014/main" xmlns="" id="{EFD43220-89A0-404C-A265-9C45EF3DCED3}"/>
              </a:ext>
            </a:extLst>
          </p:cNvPr>
          <p:cNvSpPr/>
          <p:nvPr userDrawn="1"/>
        </p:nvSpPr>
        <p:spPr>
          <a:xfrm>
            <a:off x="11223998" y="2697734"/>
            <a:ext cx="135890" cy="151130"/>
          </a:xfrm>
          <a:custGeom>
            <a:avLst/>
            <a:gdLst/>
            <a:ahLst/>
            <a:cxnLst/>
            <a:rect l="l" t="t" r="r" b="b"/>
            <a:pathLst>
              <a:path w="135890" h="151130">
                <a:moveTo>
                  <a:pt x="0" y="0"/>
                </a:moveTo>
                <a:lnTo>
                  <a:pt x="0" y="150621"/>
                </a:lnTo>
                <a:lnTo>
                  <a:pt x="30386" y="150621"/>
                </a:lnTo>
                <a:lnTo>
                  <a:pt x="30386" y="87746"/>
                </a:lnTo>
                <a:lnTo>
                  <a:pt x="89521" y="87746"/>
                </a:lnTo>
                <a:lnTo>
                  <a:pt x="83352" y="84152"/>
                </a:lnTo>
                <a:lnTo>
                  <a:pt x="97196" y="80705"/>
                </a:lnTo>
                <a:lnTo>
                  <a:pt x="108094" y="74825"/>
                </a:lnTo>
                <a:lnTo>
                  <a:pt x="116943" y="63699"/>
                </a:lnTo>
                <a:lnTo>
                  <a:pt x="30386" y="63699"/>
                </a:lnTo>
                <a:lnTo>
                  <a:pt x="30386" y="25479"/>
                </a:lnTo>
                <a:lnTo>
                  <a:pt x="119728" y="25479"/>
                </a:lnTo>
                <a:lnTo>
                  <a:pt x="119419" y="24137"/>
                </a:lnTo>
                <a:lnTo>
                  <a:pt x="110329" y="11499"/>
                </a:lnTo>
                <a:lnTo>
                  <a:pt x="101424" y="5062"/>
                </a:lnTo>
                <a:lnTo>
                  <a:pt x="90885" y="2082"/>
                </a:lnTo>
                <a:lnTo>
                  <a:pt x="78455" y="472"/>
                </a:lnTo>
                <a:lnTo>
                  <a:pt x="0" y="0"/>
                </a:lnTo>
                <a:close/>
              </a:path>
              <a:path w="135890" h="151130">
                <a:moveTo>
                  <a:pt x="89521" y="87746"/>
                </a:moveTo>
                <a:lnTo>
                  <a:pt x="43520" y="87746"/>
                </a:lnTo>
                <a:lnTo>
                  <a:pt x="48619" y="88307"/>
                </a:lnTo>
                <a:lnTo>
                  <a:pt x="55054" y="90563"/>
                </a:lnTo>
                <a:lnTo>
                  <a:pt x="98957" y="150621"/>
                </a:lnTo>
                <a:lnTo>
                  <a:pt x="135302" y="150621"/>
                </a:lnTo>
                <a:lnTo>
                  <a:pt x="108498" y="108258"/>
                </a:lnTo>
                <a:lnTo>
                  <a:pt x="89931" y="87984"/>
                </a:lnTo>
                <a:lnTo>
                  <a:pt x="89521" y="87746"/>
                </a:lnTo>
                <a:close/>
              </a:path>
              <a:path w="135890" h="151130">
                <a:moveTo>
                  <a:pt x="119728" y="25479"/>
                </a:moveTo>
                <a:lnTo>
                  <a:pt x="66421" y="25479"/>
                </a:lnTo>
                <a:lnTo>
                  <a:pt x="73812" y="25646"/>
                </a:lnTo>
                <a:lnTo>
                  <a:pt x="76271" y="25993"/>
                </a:lnTo>
                <a:lnTo>
                  <a:pt x="81202" y="26816"/>
                </a:lnTo>
                <a:lnTo>
                  <a:pt x="85011" y="28787"/>
                </a:lnTo>
                <a:lnTo>
                  <a:pt x="90427" y="35041"/>
                </a:lnTo>
                <a:lnTo>
                  <a:pt x="91769" y="39103"/>
                </a:lnTo>
                <a:lnTo>
                  <a:pt x="91769" y="48702"/>
                </a:lnTo>
                <a:lnTo>
                  <a:pt x="55931" y="63689"/>
                </a:lnTo>
                <a:lnTo>
                  <a:pt x="52869" y="63699"/>
                </a:lnTo>
                <a:lnTo>
                  <a:pt x="116951" y="63689"/>
                </a:lnTo>
                <a:lnTo>
                  <a:pt x="117572" y="62908"/>
                </a:lnTo>
                <a:lnTo>
                  <a:pt x="122111" y="51742"/>
                </a:lnTo>
                <a:lnTo>
                  <a:pt x="121927" y="35019"/>
                </a:lnTo>
                <a:lnTo>
                  <a:pt x="119728" y="25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9">
            <a:extLst>
              <a:ext uri="{FF2B5EF4-FFF2-40B4-BE49-F238E27FC236}">
                <a16:creationId xmlns:a16="http://schemas.microsoft.com/office/drawing/2014/main" xmlns="" id="{C8DD9303-D586-415E-AC5C-9F1757ED6E87}"/>
              </a:ext>
            </a:extLst>
          </p:cNvPr>
          <p:cNvSpPr/>
          <p:nvPr userDrawn="1"/>
        </p:nvSpPr>
        <p:spPr>
          <a:xfrm>
            <a:off x="11145111" y="2635687"/>
            <a:ext cx="273685" cy="274320"/>
          </a:xfrm>
          <a:custGeom>
            <a:avLst/>
            <a:gdLst/>
            <a:ahLst/>
            <a:cxnLst/>
            <a:rect l="l" t="t" r="r" b="b"/>
            <a:pathLst>
              <a:path w="273684" h="274319">
                <a:moveTo>
                  <a:pt x="136841" y="0"/>
                </a:moveTo>
                <a:lnTo>
                  <a:pt x="94288" y="6775"/>
                </a:lnTo>
                <a:lnTo>
                  <a:pt x="57165" y="25657"/>
                </a:lnTo>
                <a:lnTo>
                  <a:pt x="27635" y="54483"/>
                </a:lnTo>
                <a:lnTo>
                  <a:pt x="7859" y="91086"/>
                </a:lnTo>
                <a:lnTo>
                  <a:pt x="0" y="133304"/>
                </a:lnTo>
                <a:lnTo>
                  <a:pt x="748" y="148448"/>
                </a:lnTo>
                <a:lnTo>
                  <a:pt x="11481" y="190491"/>
                </a:lnTo>
                <a:lnTo>
                  <a:pt x="33327" y="225963"/>
                </a:lnTo>
                <a:lnTo>
                  <a:pt x="64210" y="252949"/>
                </a:lnTo>
                <a:lnTo>
                  <a:pt x="102053" y="269534"/>
                </a:lnTo>
                <a:lnTo>
                  <a:pt x="130123" y="273868"/>
                </a:lnTo>
                <a:lnTo>
                  <a:pt x="145627" y="273156"/>
                </a:lnTo>
                <a:lnTo>
                  <a:pt x="188440" y="262692"/>
                </a:lnTo>
                <a:lnTo>
                  <a:pt x="210428" y="251214"/>
                </a:lnTo>
                <a:lnTo>
                  <a:pt x="136841" y="251214"/>
                </a:lnTo>
                <a:lnTo>
                  <a:pt x="122226" y="250283"/>
                </a:lnTo>
                <a:lnTo>
                  <a:pt x="82152" y="237231"/>
                </a:lnTo>
                <a:lnTo>
                  <a:pt x="50153" y="211212"/>
                </a:lnTo>
                <a:lnTo>
                  <a:pt x="29336" y="175336"/>
                </a:lnTo>
                <a:lnTo>
                  <a:pt x="23206" y="147477"/>
                </a:lnTo>
                <a:lnTo>
                  <a:pt x="23954" y="131337"/>
                </a:lnTo>
                <a:lnTo>
                  <a:pt x="35648" y="88155"/>
                </a:lnTo>
                <a:lnTo>
                  <a:pt x="59395" y="54367"/>
                </a:lnTo>
                <a:lnTo>
                  <a:pt x="92470" y="31955"/>
                </a:lnTo>
                <a:lnTo>
                  <a:pt x="132147" y="22900"/>
                </a:lnTo>
                <a:lnTo>
                  <a:pt x="211835" y="22900"/>
                </a:lnTo>
                <a:lnTo>
                  <a:pt x="200285" y="15883"/>
                </a:lnTo>
                <a:lnTo>
                  <a:pt x="188063" y="10078"/>
                </a:lnTo>
                <a:lnTo>
                  <a:pt x="175227" y="5532"/>
                </a:lnTo>
                <a:lnTo>
                  <a:pt x="161849" y="2304"/>
                </a:lnTo>
                <a:lnTo>
                  <a:pt x="148003" y="452"/>
                </a:lnTo>
                <a:lnTo>
                  <a:pt x="136841" y="0"/>
                </a:lnTo>
                <a:close/>
              </a:path>
              <a:path w="273684" h="274319">
                <a:moveTo>
                  <a:pt x="211835" y="22900"/>
                </a:moveTo>
                <a:lnTo>
                  <a:pt x="132147" y="22900"/>
                </a:lnTo>
                <a:lnTo>
                  <a:pt x="147466" y="23774"/>
                </a:lnTo>
                <a:lnTo>
                  <a:pt x="162104" y="26366"/>
                </a:lnTo>
                <a:lnTo>
                  <a:pt x="200980" y="43372"/>
                </a:lnTo>
                <a:lnTo>
                  <a:pt x="230299" y="71941"/>
                </a:lnTo>
                <a:lnTo>
                  <a:pt x="247488" y="109144"/>
                </a:lnTo>
                <a:lnTo>
                  <a:pt x="250077" y="122957"/>
                </a:lnTo>
                <a:lnTo>
                  <a:pt x="249435" y="139569"/>
                </a:lnTo>
                <a:lnTo>
                  <a:pt x="238293" y="183737"/>
                </a:lnTo>
                <a:lnTo>
                  <a:pt x="215361" y="218122"/>
                </a:lnTo>
                <a:lnTo>
                  <a:pt x="183258" y="241076"/>
                </a:lnTo>
                <a:lnTo>
                  <a:pt x="144599" y="250952"/>
                </a:lnTo>
                <a:lnTo>
                  <a:pt x="136841" y="251214"/>
                </a:lnTo>
                <a:lnTo>
                  <a:pt x="210428" y="251214"/>
                </a:lnTo>
                <a:lnTo>
                  <a:pt x="243644" y="221973"/>
                </a:lnTo>
                <a:lnTo>
                  <a:pt x="264272" y="186855"/>
                </a:lnTo>
                <a:lnTo>
                  <a:pt x="273427" y="146184"/>
                </a:lnTo>
                <a:lnTo>
                  <a:pt x="272754" y="130373"/>
                </a:lnTo>
                <a:lnTo>
                  <a:pt x="262546" y="86884"/>
                </a:lnTo>
                <a:lnTo>
                  <a:pt x="241581" y="50531"/>
                </a:lnTo>
                <a:lnTo>
                  <a:pt x="222597" y="31038"/>
                </a:lnTo>
                <a:lnTo>
                  <a:pt x="211835" y="229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xmlns="" id="{57FCFA4C-7252-4974-9DED-69726901EE40}"/>
              </a:ext>
            </a:extLst>
          </p:cNvPr>
          <p:cNvSpPr/>
          <p:nvPr userDrawn="1"/>
        </p:nvSpPr>
        <p:spPr>
          <a:xfrm>
            <a:off x="4998901" y="4093404"/>
            <a:ext cx="7200000" cy="132087"/>
          </a:xfrm>
          <a:custGeom>
            <a:avLst/>
            <a:gdLst/>
            <a:ahLst/>
            <a:cxnLst/>
            <a:rect l="l" t="t" r="r" b="b"/>
            <a:pathLst>
              <a:path w="4032250">
                <a:moveTo>
                  <a:pt x="0" y="0"/>
                </a:moveTo>
                <a:lnTo>
                  <a:pt x="4032003" y="0"/>
                </a:lnTo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7116815F-A180-4C62-A9E4-5C5D2CE33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480087" y="182875"/>
            <a:ext cx="2538663" cy="61361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rgbClr val="003D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3868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xmlns="" id="{BE84A5A3-912F-44C1-80DF-27005E951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xmlns="" id="{E5CB003D-E754-4832-9800-6DEF5A912C46}"/>
              </a:ext>
            </a:extLst>
          </p:cNvPr>
          <p:cNvSpPr/>
          <p:nvPr userDrawn="1"/>
        </p:nvSpPr>
        <p:spPr>
          <a:xfrm>
            <a:off x="0" y="-2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B1B3CC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8730B5E4-F299-4D7E-B9B2-D5759EAF26E4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304A38FE-69EF-4975-B278-5C16BCF79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B0FFE68F-A965-47E9-B161-08D568D6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939623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9FDCF1"/>
          </a:solidFill>
          <a:ln>
            <a:solidFill>
              <a:srgbClr val="9FDCF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rgbClr val="2D35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rgbClr val="2D358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F7C98D2-C550-47EC-8EC3-2BDF18D00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31115"/>
            <a:ext cx="2399840" cy="484518"/>
          </a:xfrm>
          <a:prstGeom prst="rect">
            <a:avLst/>
          </a:prstGeom>
        </p:spPr>
      </p:pic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9701AB9D-9C99-4120-BE84-F3286474E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77BAC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122482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xmlns="" id="{FD2F833B-05F5-48DA-BA6D-BA90F6BD7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xmlns="" id="{A2942146-3804-4994-8344-8E87F74389F3}"/>
              </a:ext>
            </a:extLst>
          </p:cNvPr>
          <p:cNvSpPr/>
          <p:nvPr userDrawn="1"/>
        </p:nvSpPr>
        <p:spPr>
          <a:xfrm>
            <a:off x="0" y="-2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9FDCF1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0E42E0C7-4F0D-4153-A7DC-05D90A190623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30215538-D09E-4F03-B199-D1DE2B186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EBC8B74A-D414-4B70-BB5E-863ACE25C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98292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F4B2BC"/>
          </a:solidFill>
          <a:ln>
            <a:solidFill>
              <a:srgbClr val="F4B2B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rgbClr val="A722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rgbClr val="A72273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C92A08B-579B-40F1-A4F8-DA0098045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25339"/>
            <a:ext cx="2399840" cy="484518"/>
          </a:xfrm>
          <a:prstGeom prst="rect">
            <a:avLst/>
          </a:prstGeom>
        </p:spPr>
      </p:pic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8BDF6EC0-7E3D-40EB-B8CF-BECDB599C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A72273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519321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xmlns="" id="{4BA71B9C-D171-4F40-A54E-2333C427E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xmlns="" id="{83CE229B-ABB3-4C77-A15D-992D2B3F1767}"/>
              </a:ext>
            </a:extLst>
          </p:cNvPr>
          <p:cNvSpPr/>
          <p:nvPr userDrawn="1"/>
        </p:nvSpPr>
        <p:spPr>
          <a:xfrm>
            <a:off x="0" y="-2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F4B2BC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8E774AEC-6014-4A07-B1EF-F185A8E78EF6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2928048D-4AC7-40D6-A6E4-4B36C0BFD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5C2B9A8D-53BE-4248-B6AB-549F2BD8E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338531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0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713F77"/>
          </a:solidFill>
          <a:ln>
            <a:solidFill>
              <a:srgbClr val="713F7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839482EE-F68C-4E01-B371-2C5A0378F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50365"/>
            <a:ext cx="2399840" cy="484977"/>
          </a:xfrm>
          <a:prstGeom prst="rect">
            <a:avLst/>
          </a:prstGeom>
        </p:spPr>
      </p:pic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B2AC1645-F18A-4386-9EB5-B927E9111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434216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xmlns="" id="{C6396C53-0F4B-47AE-AF19-C383EB4BC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xmlns="" id="{1EBD4CAA-6034-4BBC-9D86-2B2BB41A21F5}"/>
              </a:ext>
            </a:extLst>
          </p:cNvPr>
          <p:cNvSpPr/>
          <p:nvPr userDrawn="1"/>
        </p:nvSpPr>
        <p:spPr>
          <a:xfrm>
            <a:off x="0" y="-2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713F77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EB3F951B-2017-4B20-83BF-A67FEF07C8E1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238D11EB-F49D-4E3E-AED3-384AC0424B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DF8CB3C9-6F0C-475F-AFC9-7F012BE3F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528362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F3D011"/>
          </a:solidFill>
          <a:ln>
            <a:solidFill>
              <a:srgbClr val="F3D01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DEAD56B-7EEC-4650-BCE9-707A0AC7B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50365"/>
            <a:ext cx="2399840" cy="484518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5BEAD2B0-D5BD-4C51-B812-9C0536274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102146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xmlns="" id="{C77352C5-1E51-43BA-A209-3C20B0379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xmlns="" id="{A92AF4AD-0459-44DB-864E-AAB458E8DA05}"/>
              </a:ext>
            </a:extLst>
          </p:cNvPr>
          <p:cNvSpPr/>
          <p:nvPr userDrawn="1"/>
        </p:nvSpPr>
        <p:spPr>
          <a:xfrm>
            <a:off x="0" y="-2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F3D011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A82B232E-C407-451C-A852-D22DFBC9A152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96668BAE-14AC-49C4-B15A-1BF45464E8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1E52EA4E-A777-43C4-99CA-00496C17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19113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BCDA81"/>
          </a:solidFill>
          <a:ln>
            <a:solidFill>
              <a:srgbClr val="BCDA8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DEAD56B-7EEC-4650-BCE9-707A0AC7B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50365"/>
            <a:ext cx="2399840" cy="484518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C0533A63-016E-4707-B19E-675A6E3E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97929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2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03D5E"/>
          </a:solidFill>
          <a:ln>
            <a:solidFill>
              <a:srgbClr val="003D5E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839482EE-F68C-4E01-B371-2C5A0378F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50365"/>
            <a:ext cx="2399840" cy="484977"/>
          </a:xfrm>
          <a:prstGeom prst="rect">
            <a:avLst/>
          </a:prstGeom>
        </p:spPr>
      </p:pic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805586E7-2F7F-4219-BB01-5ADF5B163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411840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xmlns="" id="{9492A2DB-9900-4C0E-9909-FBEE7AC71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xmlns="" id="{1DC5FDC6-DCB7-4055-B154-C76C05E70840}"/>
              </a:ext>
            </a:extLst>
          </p:cNvPr>
          <p:cNvSpPr/>
          <p:nvPr userDrawn="1"/>
        </p:nvSpPr>
        <p:spPr>
          <a:xfrm>
            <a:off x="0" y="-2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BCDA81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72F90172-6627-4A2A-8335-1AEBEA52C3D9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DCB3BD50-9796-45C3-9602-1673489301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7D107AD6-781D-430C-906F-243115A0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41660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82BDBD"/>
          </a:solidFill>
          <a:ln>
            <a:solidFill>
              <a:srgbClr val="82BDB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0DEAD56B-7EEC-4650-BCE9-707A0AC7B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50365"/>
            <a:ext cx="2399840" cy="484518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61D93AFB-5B39-4AB5-82EA-92D7CA1E5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637243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xmlns="" id="{1FF7AFB0-A304-4929-8D5D-5A91E515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xmlns="" id="{F2B314DB-3D5E-4D7B-8DC7-83A16F3B2970}"/>
              </a:ext>
            </a:extLst>
          </p:cNvPr>
          <p:cNvSpPr/>
          <p:nvPr userDrawn="1"/>
        </p:nvSpPr>
        <p:spPr>
          <a:xfrm>
            <a:off x="0" y="-2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82BDBD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9DD33F58-CC09-4ECF-844B-617BE3470994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09CF3594-A488-4B12-BBF0-63D98B6B0E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029ECB26-A2B3-4F5D-BD5D-F20FAA3D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098394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03D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Kép 2" descr="A képen padló, épület, beltéri látható&#10;&#10;Ez egy automatikusan létrehozott leírás.">
            <a:extLst>
              <a:ext uri="{FF2B5EF4-FFF2-40B4-BE49-F238E27FC236}">
                <a16:creationId xmlns:a16="http://schemas.microsoft.com/office/drawing/2014/main" xmlns="" id="{4E6D6571-4AA7-471E-8253-49424B4F71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6942859" cy="68580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7116815F-A180-4C62-A9E4-5C5D2CE33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480087" y="182875"/>
            <a:ext cx="2538663" cy="61361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rgbClr val="003D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3A203A49-84F1-4FA9-B7F4-15AE5FC3817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74080" y="2707808"/>
            <a:ext cx="4886509" cy="99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566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349591F-5324-47E3-A671-1DC7A455B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1265E88B-4244-4842-8EB5-86B806F7A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1588E695-69BB-406B-8E41-1F31C68D6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961BE278-48A2-4E81-971F-6055C894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35659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16DE1DA-F87A-45D3-AD9B-AD3265CE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DE83EEBB-14BA-4DFC-AC89-BEA48B49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76D658F7-012B-4668-824F-3B8FD7E3D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2F699C54-3400-44F6-9798-60A1B384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" name="object 34">
            <a:extLst>
              <a:ext uri="{FF2B5EF4-FFF2-40B4-BE49-F238E27FC236}">
                <a16:creationId xmlns:a16="http://schemas.microsoft.com/office/drawing/2014/main" xmlns="" id="{511C5EA7-8F40-4D14-AEEC-51F84D1162D7}"/>
              </a:ext>
            </a:extLst>
          </p:cNvPr>
          <p:cNvSpPr txBox="1"/>
          <p:nvPr userDrawn="1"/>
        </p:nvSpPr>
        <p:spPr>
          <a:xfrm>
            <a:off x="838200" y="2385916"/>
            <a:ext cx="1206500" cy="597535"/>
          </a:xfrm>
          <a:prstGeom prst="rect">
            <a:avLst/>
          </a:prstGeom>
          <a:solidFill>
            <a:srgbClr val="F48780"/>
          </a:solidFill>
          <a:ln>
            <a:solidFill>
              <a:srgbClr val="F4878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107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U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9" name="object 36">
            <a:extLst>
              <a:ext uri="{FF2B5EF4-FFF2-40B4-BE49-F238E27FC236}">
                <a16:creationId xmlns:a16="http://schemas.microsoft.com/office/drawing/2014/main" xmlns="" id="{6A01420F-33DC-428F-9366-CD3310CD4B7F}"/>
              </a:ext>
            </a:extLst>
          </p:cNvPr>
          <p:cNvSpPr txBox="1"/>
          <p:nvPr userDrawn="1"/>
        </p:nvSpPr>
        <p:spPr>
          <a:xfrm>
            <a:off x="838200" y="1788381"/>
            <a:ext cx="1206500" cy="597535"/>
          </a:xfrm>
          <a:prstGeom prst="rect">
            <a:avLst/>
          </a:prstGeom>
          <a:solidFill>
            <a:srgbClr val="077BAC"/>
          </a:solidFill>
          <a:ln>
            <a:solidFill>
              <a:srgbClr val="077BA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639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10" name="object 38">
            <a:extLst>
              <a:ext uri="{FF2B5EF4-FFF2-40B4-BE49-F238E27FC236}">
                <a16:creationId xmlns:a16="http://schemas.microsoft.com/office/drawing/2014/main" xmlns="" id="{DD02BC2B-CDBE-4396-A775-C64418F30908}"/>
              </a:ext>
            </a:extLst>
          </p:cNvPr>
          <p:cNvSpPr txBox="1"/>
          <p:nvPr userDrawn="1"/>
        </p:nvSpPr>
        <p:spPr>
          <a:xfrm>
            <a:off x="2374900" y="3628443"/>
            <a:ext cx="1206500" cy="597535"/>
          </a:xfrm>
          <a:prstGeom prst="rect">
            <a:avLst/>
          </a:prstGeom>
          <a:solidFill>
            <a:srgbClr val="B1B3CC"/>
          </a:solidFill>
        </p:spPr>
        <p:txBody>
          <a:bodyPr vert="horz" wrap="square" lIns="0" tIns="0" rIns="0" bIns="0" rtlCol="0">
            <a:spAutoFit/>
          </a:bodyPr>
          <a:lstStyle/>
          <a:p>
            <a:pPr marL="367030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2706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14" name="object 36">
            <a:extLst>
              <a:ext uri="{FF2B5EF4-FFF2-40B4-BE49-F238E27FC236}">
                <a16:creationId xmlns:a16="http://schemas.microsoft.com/office/drawing/2014/main" xmlns="" id="{EA29E9BB-DFAE-4F48-9BEC-5C9034A4812B}"/>
              </a:ext>
            </a:extLst>
          </p:cNvPr>
          <p:cNvSpPr txBox="1"/>
          <p:nvPr userDrawn="1"/>
        </p:nvSpPr>
        <p:spPr>
          <a:xfrm>
            <a:off x="2374900" y="1788381"/>
            <a:ext cx="1206500" cy="597535"/>
          </a:xfrm>
          <a:prstGeom prst="rect">
            <a:avLst/>
          </a:prstGeom>
          <a:solidFill>
            <a:srgbClr val="713F77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258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xmlns="" id="{16E4B7B9-0008-478A-8DB1-F5E603640250}"/>
              </a:ext>
            </a:extLst>
          </p:cNvPr>
          <p:cNvSpPr txBox="1"/>
          <p:nvPr userDrawn="1"/>
        </p:nvSpPr>
        <p:spPr>
          <a:xfrm>
            <a:off x="2374900" y="2356602"/>
            <a:ext cx="1206500" cy="597535"/>
          </a:xfrm>
          <a:prstGeom prst="rect">
            <a:avLst/>
          </a:prstGeom>
          <a:solidFill>
            <a:srgbClr val="F4B2BC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700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16" name="object 40">
            <a:extLst>
              <a:ext uri="{FF2B5EF4-FFF2-40B4-BE49-F238E27FC236}">
                <a16:creationId xmlns:a16="http://schemas.microsoft.com/office/drawing/2014/main" xmlns="" id="{48446058-0926-4C55-B7A9-C5C1607D61C7}"/>
              </a:ext>
            </a:extLst>
          </p:cNvPr>
          <p:cNvSpPr txBox="1"/>
          <p:nvPr userDrawn="1"/>
        </p:nvSpPr>
        <p:spPr>
          <a:xfrm>
            <a:off x="2374900" y="2983451"/>
            <a:ext cx="1206500" cy="597535"/>
          </a:xfrm>
          <a:prstGeom prst="rect">
            <a:avLst/>
          </a:prstGeom>
          <a:solidFill>
            <a:srgbClr val="9FDCF1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636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18" name="object 39">
            <a:extLst>
              <a:ext uri="{FF2B5EF4-FFF2-40B4-BE49-F238E27FC236}">
                <a16:creationId xmlns:a16="http://schemas.microsoft.com/office/drawing/2014/main" xmlns="" id="{4B465CE0-81DB-4509-8ECA-63AF0C059E9D}"/>
              </a:ext>
            </a:extLst>
          </p:cNvPr>
          <p:cNvSpPr txBox="1"/>
          <p:nvPr userDrawn="1"/>
        </p:nvSpPr>
        <p:spPr>
          <a:xfrm>
            <a:off x="3911600" y="2356601"/>
            <a:ext cx="1195070" cy="597535"/>
          </a:xfrm>
          <a:prstGeom prst="rect">
            <a:avLst/>
          </a:prstGeom>
          <a:solidFill>
            <a:srgbClr val="A72273"/>
          </a:solidFill>
        </p:spPr>
        <p:txBody>
          <a:bodyPr vert="horz" wrap="square" lIns="0" tIns="0" rIns="0" bIns="0" rtlCol="0">
            <a:spAutoFit/>
          </a:bodyPr>
          <a:lstStyle/>
          <a:p>
            <a:pPr marL="376555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704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19" name="object 41">
            <a:extLst>
              <a:ext uri="{FF2B5EF4-FFF2-40B4-BE49-F238E27FC236}">
                <a16:creationId xmlns:a16="http://schemas.microsoft.com/office/drawing/2014/main" xmlns="" id="{08B1BEE1-7D3F-479F-B287-742F2DF94AF0}"/>
              </a:ext>
            </a:extLst>
          </p:cNvPr>
          <p:cNvSpPr txBox="1"/>
          <p:nvPr userDrawn="1"/>
        </p:nvSpPr>
        <p:spPr>
          <a:xfrm>
            <a:off x="3911600" y="2983450"/>
            <a:ext cx="1195070" cy="597535"/>
          </a:xfrm>
          <a:prstGeom prst="rect">
            <a:avLst/>
          </a:prstGeom>
          <a:solidFill>
            <a:srgbClr val="2D358F"/>
          </a:solidFill>
          <a:ln>
            <a:solidFill>
              <a:srgbClr val="2D35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37185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2736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20" name="object 43">
            <a:extLst>
              <a:ext uri="{FF2B5EF4-FFF2-40B4-BE49-F238E27FC236}">
                <a16:creationId xmlns:a16="http://schemas.microsoft.com/office/drawing/2014/main" xmlns="" id="{7570A64C-E433-41A6-8AC0-F41E4E879B9F}"/>
              </a:ext>
            </a:extLst>
          </p:cNvPr>
          <p:cNvSpPr txBox="1"/>
          <p:nvPr userDrawn="1"/>
        </p:nvSpPr>
        <p:spPr>
          <a:xfrm>
            <a:off x="3911600" y="3630776"/>
            <a:ext cx="1195070" cy="597535"/>
          </a:xfrm>
          <a:prstGeom prst="rect">
            <a:avLst/>
          </a:prstGeom>
          <a:solidFill>
            <a:srgbClr val="24255B"/>
          </a:solidFill>
          <a:ln>
            <a:solidFill>
              <a:srgbClr val="24255B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76555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534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21" name="object 38">
            <a:extLst>
              <a:ext uri="{FF2B5EF4-FFF2-40B4-BE49-F238E27FC236}">
                <a16:creationId xmlns:a16="http://schemas.microsoft.com/office/drawing/2014/main" xmlns="" id="{94278861-EB41-4BDB-940B-A02B34924CDF}"/>
              </a:ext>
            </a:extLst>
          </p:cNvPr>
          <p:cNvSpPr txBox="1"/>
          <p:nvPr userDrawn="1"/>
        </p:nvSpPr>
        <p:spPr>
          <a:xfrm>
            <a:off x="840921" y="3622295"/>
            <a:ext cx="1206500" cy="597535"/>
          </a:xfrm>
          <a:prstGeom prst="rect">
            <a:avLst/>
          </a:prstGeom>
          <a:solidFill>
            <a:srgbClr val="B1B3CC"/>
          </a:solidFill>
          <a:ln>
            <a:solidFill>
              <a:srgbClr val="B1B3C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67030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2706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22" name="object 34">
            <a:extLst>
              <a:ext uri="{FF2B5EF4-FFF2-40B4-BE49-F238E27FC236}">
                <a16:creationId xmlns:a16="http://schemas.microsoft.com/office/drawing/2014/main" xmlns="" id="{8AAA4605-3E40-4304-A570-3DE6FE910EF4}"/>
              </a:ext>
            </a:extLst>
          </p:cNvPr>
          <p:cNvSpPr txBox="1"/>
          <p:nvPr userDrawn="1"/>
        </p:nvSpPr>
        <p:spPr>
          <a:xfrm>
            <a:off x="5436870" y="1788380"/>
            <a:ext cx="1206500" cy="597535"/>
          </a:xfrm>
          <a:prstGeom prst="rect">
            <a:avLst/>
          </a:prstGeom>
          <a:solidFill>
            <a:srgbClr val="F3D011"/>
          </a:solidFill>
          <a:ln>
            <a:solidFill>
              <a:srgbClr val="F3D01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108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23" name="object 36">
            <a:extLst>
              <a:ext uri="{FF2B5EF4-FFF2-40B4-BE49-F238E27FC236}">
                <a16:creationId xmlns:a16="http://schemas.microsoft.com/office/drawing/2014/main" xmlns="" id="{CD75265B-7771-49DB-AD06-D37AF5888E1B}"/>
              </a:ext>
            </a:extLst>
          </p:cNvPr>
          <p:cNvSpPr txBox="1"/>
          <p:nvPr userDrawn="1"/>
        </p:nvSpPr>
        <p:spPr>
          <a:xfrm>
            <a:off x="5436870" y="2394006"/>
            <a:ext cx="1206500" cy="597535"/>
          </a:xfrm>
          <a:prstGeom prst="rect">
            <a:avLst/>
          </a:prstGeom>
          <a:solidFill>
            <a:srgbClr val="BCDA81"/>
          </a:solidFill>
          <a:ln>
            <a:solidFill>
              <a:srgbClr val="BCDA8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365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  <p:sp>
        <p:nvSpPr>
          <p:cNvPr id="24" name="object 38">
            <a:extLst>
              <a:ext uri="{FF2B5EF4-FFF2-40B4-BE49-F238E27FC236}">
                <a16:creationId xmlns:a16="http://schemas.microsoft.com/office/drawing/2014/main" xmlns="" id="{ED3D9F7B-C875-43D2-A24D-1E93A1D45CF5}"/>
              </a:ext>
            </a:extLst>
          </p:cNvPr>
          <p:cNvSpPr txBox="1"/>
          <p:nvPr userDrawn="1"/>
        </p:nvSpPr>
        <p:spPr>
          <a:xfrm>
            <a:off x="5436870" y="2999632"/>
            <a:ext cx="1206500" cy="597535"/>
          </a:xfrm>
          <a:prstGeom prst="rect">
            <a:avLst/>
          </a:prstGeom>
          <a:solidFill>
            <a:srgbClr val="82BDBD"/>
          </a:solidFill>
          <a:ln>
            <a:solidFill>
              <a:srgbClr val="82BDB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b="1" spc="10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317</a:t>
            </a:r>
            <a:r>
              <a:rPr sz="1100" b="1" spc="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 </a:t>
            </a:r>
            <a:r>
              <a:rPr sz="1100" b="1" spc="15" dirty="0">
                <a:solidFill>
                  <a:srgbClr val="FFFFFF"/>
                </a:solidFill>
                <a:latin typeface="HelveticaNeueLT Pro 55 Roman"/>
                <a:cs typeface="HelveticaNeueLT Pro 55 Roman"/>
              </a:rPr>
              <a:t>C</a:t>
            </a:r>
            <a:endParaRPr sz="1100">
              <a:latin typeface="HelveticaNeueLT Pro 55 Roman"/>
              <a:cs typeface="HelveticaNeueLT Pro 55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3237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6064098-B2D5-4D98-AB94-F44EB122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8256560E-F264-4FF7-A523-7FFD8A648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76A00AFC-620E-4FC5-BDC8-3F2BC03B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21B3E1A2-7EBE-47DA-9084-EE6DBDB6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C36580F-3143-4773-8C07-888627F66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65775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21D7BC0-61DD-439A-ACDF-CFAD4A24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800ED584-BA91-4412-8910-E425FAF339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66582ACC-B1D4-4920-B19C-3A18B0EDD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5FBBD546-B6BF-4FB2-ABC6-3B94C5D5B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804BACE-A1DE-4514-B4A5-61C556A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2453282C-2CB5-4C00-9E2B-B76D55CB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99611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8A4B204A-EEA6-489F-A09C-28D8A1057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CDBA6BF3-6615-4FFA-88DC-E6DFE1E3E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F6C9947D-1FCB-4189-B3F7-FE2281E99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7C137E08-FC17-4FE7-975B-791983CF5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F8BFE288-2987-4662-8143-48A4AFC53F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81576185-287A-40FA-98BD-D66A2640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A7A09782-A1D2-45FE-8BAE-085D9FA40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EA4FF7D4-159D-4091-B692-E79F12AA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26858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0D9738B-45D0-4C67-8022-7C231AC9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5B694A1D-3CED-4D70-829C-4936A030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52858243-B4E9-4C0E-8342-4BC802D70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108D5231-5EED-49A1-9301-342CCC96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34726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1811B39-848B-4DFF-BF3E-4AC5660A7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8" name="bk object 16">
            <a:extLst>
              <a:ext uri="{FF2B5EF4-FFF2-40B4-BE49-F238E27FC236}">
                <a16:creationId xmlns:a16="http://schemas.microsoft.com/office/drawing/2014/main" xmlns="" id="{573755A9-12F7-44C7-BDA2-60EC5A5F5F22}"/>
              </a:ext>
            </a:extLst>
          </p:cNvPr>
          <p:cNvSpPr/>
          <p:nvPr userDrawn="1"/>
        </p:nvSpPr>
        <p:spPr>
          <a:xfrm>
            <a:off x="0" y="0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003C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66E19005-37F6-4B4B-AEAA-F0B1CD4CB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D928F257-541A-4795-8867-DB9EA72E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2000" b="0" i="0">
                <a:solidFill>
                  <a:srgbClr val="003C5E"/>
                </a:solidFill>
                <a:latin typeface="HelveticaNeueLT Pro 55 Roman" panose="020B0604020202020204" pitchFamily="34" charset="-18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06D4F46A-66E9-4C99-BA6A-37920DFAC4A6}"/>
              </a:ext>
            </a:extLst>
          </p:cNvPr>
          <p:cNvSpPr/>
          <p:nvPr userDrawn="1"/>
        </p:nvSpPr>
        <p:spPr>
          <a:xfrm>
            <a:off x="524778" y="119811"/>
            <a:ext cx="2414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 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9" name="Kép 8" descr="A képen rajz látható&#10;&#10;Automatikusan generált leírás">
            <a:extLst>
              <a:ext uri="{FF2B5EF4-FFF2-40B4-BE49-F238E27FC236}">
                <a16:creationId xmlns:a16="http://schemas.microsoft.com/office/drawing/2014/main" xmlns="" id="{D27159BE-8A1C-46AC-AFDB-73D115FDD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9991" y="156540"/>
            <a:ext cx="134631" cy="26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7185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83DD7307-ECA2-4C57-B27C-480AF1ED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B989DA2B-B2A0-4ED0-A8AD-F703F3D9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CE2CDD6B-D416-435B-B07E-601A364CE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59279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CD53689-75BC-4F56-BDD5-66DC21E5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54518EA-E9AD-4D1C-9E95-67F43D4DC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3DC8C5A5-27E9-4966-8F63-BA387F941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7A5804DF-29B7-4E4B-A98F-FEDDD15DE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E8F2EDAB-C572-4631-BDD2-47F42C3C2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66B583AD-DC24-4B77-AC08-97CDBEEB6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5947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DA2A267-A89B-4939-B7E9-5E962AC5C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9E63FBE1-73E0-4A13-A2A7-5E3EA36A5D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726A3C50-207B-4479-B3EE-F29C4B19C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AB16C01F-CC1E-4619-847E-78516669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DE769E42-AF96-42C7-8E3E-3EF0933FF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E03AD875-0516-4BE7-8338-11F9969C3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41826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2CFCC09-20DB-4242-9CF1-6F65A3D31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A3C4BDAE-9042-4CBA-A14E-4D172E3EC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6FFD8206-BEE6-4CB8-BE92-1B95362B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593AC402-CD31-4B24-9B8F-AC5CF7E01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54F11393-251D-4F23-8A7D-7B949F215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39909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2B6AEEF0-F1A3-432D-A658-9A332FB65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208D2478-E375-4B90-840D-55C86F077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E5BCC743-C009-41B5-8938-7E513140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hu-HU"/>
              <a:t>26.02.2019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40CB0EEE-0174-46C3-8589-0C1A139C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93327D11-751B-4B9B-84CB-25265036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B5C7C1-2511-4422-A4BB-C0381EE86352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00474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6976" y="272542"/>
            <a:ext cx="11598046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34967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3C5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4487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C1B554F0-2DE4-4EF2-8BE1-C74A33D5F691}"/>
              </a:ext>
            </a:extLst>
          </p:cNvPr>
          <p:cNvSpPr/>
          <p:nvPr userDrawn="1"/>
        </p:nvSpPr>
        <p:spPr>
          <a:xfrm>
            <a:off x="0" y="624080"/>
            <a:ext cx="12192000" cy="6233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F1811B39-848B-4DFF-BF3E-4AC5660A7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8" name="bk object 16">
            <a:extLst>
              <a:ext uri="{FF2B5EF4-FFF2-40B4-BE49-F238E27FC236}">
                <a16:creationId xmlns:a16="http://schemas.microsoft.com/office/drawing/2014/main" xmlns="" id="{573755A9-12F7-44C7-BDA2-60EC5A5F5F22}"/>
              </a:ext>
            </a:extLst>
          </p:cNvPr>
          <p:cNvSpPr/>
          <p:nvPr userDrawn="1"/>
        </p:nvSpPr>
        <p:spPr>
          <a:xfrm>
            <a:off x="0" y="0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003C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xmlns="" id="{1914633A-F990-4792-8EE5-BC4F8518D712}"/>
              </a:ext>
            </a:extLst>
          </p:cNvPr>
          <p:cNvSpPr/>
          <p:nvPr userDrawn="1"/>
        </p:nvSpPr>
        <p:spPr>
          <a:xfrm>
            <a:off x="533400" y="119811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2" name="Kép 11" descr="A képen rajz látható&#10;&#10;Automatikusan generált leírás">
            <a:extLst>
              <a:ext uri="{FF2B5EF4-FFF2-40B4-BE49-F238E27FC236}">
                <a16:creationId xmlns:a16="http://schemas.microsoft.com/office/drawing/2014/main" xmlns="" id="{66E19005-37F6-4B4B-AEAA-F0B1CD4CB5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3" name="Holder 2">
            <a:extLst>
              <a:ext uri="{FF2B5EF4-FFF2-40B4-BE49-F238E27FC236}">
                <a16:creationId xmlns:a16="http://schemas.microsoft.com/office/drawing/2014/main" xmlns="" id="{D928F257-541A-4795-8867-DB9EA72E1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lIns="90000" tIns="46800" rIns="90000" bIns="46800"/>
          <a:lstStyle>
            <a:lvl1pPr>
              <a:defRPr sz="2000" b="0" i="0">
                <a:solidFill>
                  <a:srgbClr val="003C5E"/>
                </a:solidFill>
                <a:latin typeface="HelveticaNeueLT Pro 55 Roman" panose="020B0604020202020204" pitchFamily="34" charset="-18"/>
                <a:cs typeface="Arial"/>
              </a:defRPr>
            </a:lvl1pPr>
          </a:lstStyle>
          <a:p>
            <a:r>
              <a:rPr lang="hu-HU"/>
              <a:t>Mintacím szerkesztése</a:t>
            </a:r>
            <a:endParaRPr dirty="0"/>
          </a:p>
        </p:txBody>
      </p:sp>
      <p:pic>
        <p:nvPicPr>
          <p:cNvPr id="10" name="Kép 9" descr="A képen aláírás látható&#10;&#10;Automatikusan generált leírás">
            <a:extLst>
              <a:ext uri="{FF2B5EF4-FFF2-40B4-BE49-F238E27FC236}">
                <a16:creationId xmlns:a16="http://schemas.microsoft.com/office/drawing/2014/main" xmlns="" id="{D77B535E-E643-4F23-8BF9-1FF19E946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43250" y="6251796"/>
            <a:ext cx="587281" cy="587281"/>
          </a:xfrm>
          <a:prstGeom prst="rect">
            <a:avLst/>
          </a:prstGeom>
        </p:spPr>
      </p:pic>
      <p:pic>
        <p:nvPicPr>
          <p:cNvPr id="14" name="Kép 13" descr="A képen étel, aláírás, szoba látható&#10;&#10;Automatikusan generált leírás">
            <a:extLst>
              <a:ext uri="{FF2B5EF4-FFF2-40B4-BE49-F238E27FC236}">
                <a16:creationId xmlns:a16="http://schemas.microsoft.com/office/drawing/2014/main" xmlns="" id="{EB790813-43D8-4201-9AA9-010B2ABA33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42434" y="6164034"/>
            <a:ext cx="1054610" cy="5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57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2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077BAC"/>
          </a:solidFill>
          <a:ln>
            <a:solidFill>
              <a:srgbClr val="077BA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839482EE-F68C-4E01-B371-2C5A0378F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50365"/>
            <a:ext cx="2399840" cy="484977"/>
          </a:xfrm>
          <a:prstGeom prst="rect">
            <a:avLst/>
          </a:prstGeom>
        </p:spPr>
      </p:pic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90FBA6D2-A403-44FF-A146-C9E039B98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2937855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rtalom helye 2">
            <a:extLst>
              <a:ext uri="{FF2B5EF4-FFF2-40B4-BE49-F238E27FC236}">
                <a16:creationId xmlns:a16="http://schemas.microsoft.com/office/drawing/2014/main" xmlns="" id="{1D378313-ADE5-4740-9CF4-8770C45C1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6" name="bk object 16">
            <a:extLst>
              <a:ext uri="{FF2B5EF4-FFF2-40B4-BE49-F238E27FC236}">
                <a16:creationId xmlns:a16="http://schemas.microsoft.com/office/drawing/2014/main" xmlns="" id="{B96CD68D-E952-46C4-9CE7-BA149737E81C}"/>
              </a:ext>
            </a:extLst>
          </p:cNvPr>
          <p:cNvSpPr/>
          <p:nvPr userDrawn="1"/>
        </p:nvSpPr>
        <p:spPr>
          <a:xfrm>
            <a:off x="0" y="0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077BAC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xmlns="" id="{C2DCE194-C127-438C-93C8-85D796E65410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9" name="Kép 18" descr="A képen rajz látható&#10;&#10;Automatikusan generált leírás">
            <a:extLst>
              <a:ext uri="{FF2B5EF4-FFF2-40B4-BE49-F238E27FC236}">
                <a16:creationId xmlns:a16="http://schemas.microsoft.com/office/drawing/2014/main" xmlns="" id="{DB047605-0C80-40D3-9009-9C9993D38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20" name="Holder 2">
            <a:extLst>
              <a:ext uri="{FF2B5EF4-FFF2-40B4-BE49-F238E27FC236}">
                <a16:creationId xmlns:a16="http://schemas.microsoft.com/office/drawing/2014/main" xmlns="" id="{D77D103F-4C27-4B98-8533-CE7A4F0DF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  <p:pic>
        <p:nvPicPr>
          <p:cNvPr id="21" name="Kép 20" descr="A képen aláírás látható&#10;&#10;Automatikusan generált leírás">
            <a:extLst>
              <a:ext uri="{FF2B5EF4-FFF2-40B4-BE49-F238E27FC236}">
                <a16:creationId xmlns:a16="http://schemas.microsoft.com/office/drawing/2014/main" xmlns="" id="{40F91E06-62EC-4766-A943-9454951FD9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43250" y="6251796"/>
            <a:ext cx="587281" cy="587281"/>
          </a:xfrm>
          <a:prstGeom prst="rect">
            <a:avLst/>
          </a:prstGeom>
        </p:spPr>
      </p:pic>
      <p:pic>
        <p:nvPicPr>
          <p:cNvPr id="23" name="Kép 22" descr="A képen étel, aláírás, szoba látható&#10;&#10;Automatikusan generált leírás">
            <a:extLst>
              <a:ext uri="{FF2B5EF4-FFF2-40B4-BE49-F238E27FC236}">
                <a16:creationId xmlns:a16="http://schemas.microsoft.com/office/drawing/2014/main" xmlns="" id="{02EE8CC1-E327-42EA-A7B2-14F3A56134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42434" y="6164034"/>
            <a:ext cx="1054610" cy="5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34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F48780"/>
          </a:solidFill>
          <a:ln>
            <a:solidFill>
              <a:srgbClr val="F4878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xmlns="" id="{839482EE-F68C-4E01-B371-2C5A0378F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50365"/>
            <a:ext cx="2399840" cy="484977"/>
          </a:xfrm>
          <a:prstGeom prst="rect">
            <a:avLst/>
          </a:prstGeom>
        </p:spPr>
      </p:pic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A62046BC-493A-41A9-AC82-6A37C2119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268513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2">
            <a:extLst>
              <a:ext uri="{FF2B5EF4-FFF2-40B4-BE49-F238E27FC236}">
                <a16:creationId xmlns:a16="http://schemas.microsoft.com/office/drawing/2014/main" xmlns="" id="{F77BFAD0-8A61-4E98-9D74-731D31B35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499234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hu-HU" sz="1600" smtClean="0">
                <a:solidFill>
                  <a:srgbClr val="003D5E"/>
                </a:solidFill>
              </a:defRPr>
            </a:lvl1pPr>
            <a:lvl2pPr>
              <a:defRPr lang="hu-HU" sz="1400" smtClean="0">
                <a:solidFill>
                  <a:srgbClr val="003D5E"/>
                </a:solidFill>
              </a:defRPr>
            </a:lvl2pPr>
            <a:lvl3pPr>
              <a:defRPr lang="hu-HU" sz="1400" smtClean="0">
                <a:solidFill>
                  <a:srgbClr val="003D5E"/>
                </a:solidFill>
              </a:defRPr>
            </a:lvl3pPr>
            <a:lvl4pPr>
              <a:defRPr lang="hu-HU" sz="1400" smtClean="0">
                <a:solidFill>
                  <a:srgbClr val="003D5E"/>
                </a:solidFill>
              </a:defRPr>
            </a:lvl4pPr>
            <a:lvl5pPr>
              <a:defRPr lang="hu-HU" sz="1400">
                <a:solidFill>
                  <a:srgbClr val="003D5E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bk object 16">
            <a:extLst>
              <a:ext uri="{FF2B5EF4-FFF2-40B4-BE49-F238E27FC236}">
                <a16:creationId xmlns:a16="http://schemas.microsoft.com/office/drawing/2014/main" xmlns="" id="{43FA7A4F-427C-4AAF-A6F3-42714E415BE5}"/>
              </a:ext>
            </a:extLst>
          </p:cNvPr>
          <p:cNvSpPr/>
          <p:nvPr userDrawn="1"/>
        </p:nvSpPr>
        <p:spPr>
          <a:xfrm>
            <a:off x="0" y="-2"/>
            <a:ext cx="12192000" cy="623570"/>
          </a:xfrm>
          <a:custGeom>
            <a:avLst/>
            <a:gdLst/>
            <a:ahLst/>
            <a:cxnLst/>
            <a:rect l="l" t="t" r="r" b="b"/>
            <a:pathLst>
              <a:path w="12192000" h="623570">
                <a:moveTo>
                  <a:pt x="0" y="623315"/>
                </a:moveTo>
                <a:lnTo>
                  <a:pt x="12192000" y="623315"/>
                </a:lnTo>
                <a:lnTo>
                  <a:pt x="12192000" y="0"/>
                </a:lnTo>
                <a:lnTo>
                  <a:pt x="0" y="0"/>
                </a:lnTo>
                <a:lnTo>
                  <a:pt x="0" y="623315"/>
                </a:lnTo>
                <a:close/>
              </a:path>
            </a:pathLst>
          </a:custGeom>
          <a:solidFill>
            <a:srgbClr val="F48780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xmlns="" id="{55B708A7-E135-4C0D-A733-82D72D9C3E2F}"/>
              </a:ext>
            </a:extLst>
          </p:cNvPr>
          <p:cNvSpPr/>
          <p:nvPr userDrawn="1"/>
        </p:nvSpPr>
        <p:spPr>
          <a:xfrm>
            <a:off x="609600" y="113428"/>
            <a:ext cx="2631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„</a:t>
            </a:r>
            <a:r>
              <a:rPr lang="de-DE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Kraft aus der Natur</a:t>
            </a:r>
            <a:r>
              <a:rPr lang="hu-HU" sz="2000" spc="-5" dirty="0">
                <a:solidFill>
                  <a:schemeClr val="bg1"/>
                </a:solidFill>
                <a:latin typeface="HelveticaNeueLT Pro 55 Roman" panose="020B0604020202020204" pitchFamily="34" charset="-18"/>
                <a:cs typeface="Arial"/>
              </a:rPr>
              <a:t>!”</a:t>
            </a:r>
            <a:endParaRPr lang="hu-HU" sz="2000" dirty="0">
              <a:solidFill>
                <a:schemeClr val="bg1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13" name="Kép 12" descr="A képen rajz látható&#10;&#10;Automatikusan generált leírás">
            <a:extLst>
              <a:ext uri="{FF2B5EF4-FFF2-40B4-BE49-F238E27FC236}">
                <a16:creationId xmlns:a16="http://schemas.microsoft.com/office/drawing/2014/main" xmlns="" id="{9DFE5719-BF94-49D3-AC4D-926329FEA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53600" y="104147"/>
            <a:ext cx="2057400" cy="415774"/>
          </a:xfrm>
          <a:prstGeom prst="rect">
            <a:avLst/>
          </a:prstGeom>
        </p:spPr>
      </p:pic>
      <p:sp>
        <p:nvSpPr>
          <p:cNvPr id="14" name="Holder 2">
            <a:extLst>
              <a:ext uri="{FF2B5EF4-FFF2-40B4-BE49-F238E27FC236}">
                <a16:creationId xmlns:a16="http://schemas.microsoft.com/office/drawing/2014/main" xmlns="" id="{B0F21CB9-74C6-47F0-A66D-78D0F5BD9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07777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>
              <a:defRPr sz="2000" b="0" i="0" dirty="0">
                <a:solidFill>
                  <a:srgbClr val="003C5E"/>
                </a:solidFill>
                <a:cs typeface="Arial"/>
              </a:defRPr>
            </a:lvl1pPr>
          </a:lstStyle>
          <a:p>
            <a:pPr lvl="0"/>
            <a:r>
              <a:rPr lang="hu-HU"/>
              <a:t>Mintacím szerkesztése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97467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55C37F46-7456-4505-8C3F-2E165F26B03B}"/>
              </a:ext>
            </a:extLst>
          </p:cNvPr>
          <p:cNvSpPr/>
          <p:nvPr userDrawn="1"/>
        </p:nvSpPr>
        <p:spPr>
          <a:xfrm>
            <a:off x="0" y="13"/>
            <a:ext cx="12192000" cy="68579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B1B3CC"/>
          </a:solidFill>
          <a:ln>
            <a:solidFill>
              <a:srgbClr val="B1B3CC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Kép 2" descr="A képen laptop látható&#10;&#10;Ez egy automatikusan létrehozott leírás.">
            <a:extLst>
              <a:ext uri="{FF2B5EF4-FFF2-40B4-BE49-F238E27FC236}">
                <a16:creationId xmlns:a16="http://schemas.microsoft.com/office/drawing/2014/main" xmlns="" id="{54949C3F-0DF4-4B12-99AA-32CAA0531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618910" y="250824"/>
            <a:ext cx="2399840" cy="484518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xmlns="" id="{964CCABE-55EB-425E-B15B-B177993AA7CA}"/>
              </a:ext>
            </a:extLst>
          </p:cNvPr>
          <p:cNvSpPr/>
          <p:nvPr userDrawn="1"/>
        </p:nvSpPr>
        <p:spPr>
          <a:xfrm>
            <a:off x="8227800" y="796485"/>
            <a:ext cx="3790950" cy="0"/>
          </a:xfrm>
          <a:custGeom>
            <a:avLst/>
            <a:gdLst/>
            <a:ahLst/>
            <a:cxnLst/>
            <a:rect l="l" t="t" r="r" b="b"/>
            <a:pathLst>
              <a:path w="3790950">
                <a:moveTo>
                  <a:pt x="3790670" y="0"/>
                </a:moveTo>
                <a:lnTo>
                  <a:pt x="0" y="0"/>
                </a:lnTo>
              </a:path>
            </a:pathLst>
          </a:custGeom>
          <a:ln w="11939">
            <a:solidFill>
              <a:srgbClr val="2425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Cím 1">
            <a:extLst>
              <a:ext uri="{FF2B5EF4-FFF2-40B4-BE49-F238E27FC236}">
                <a16:creationId xmlns:a16="http://schemas.microsoft.com/office/drawing/2014/main" xmlns="" id="{F2788684-5F5C-414B-8F0F-62C61800F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>
              <a:defRPr>
                <a:solidFill>
                  <a:srgbClr val="24255B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xmlns="" id="{BC122E68-EED2-4A9D-822F-50D9CE5F8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0917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3D5E"/>
                </a:solidFill>
                <a:latin typeface="HelveticaNeueLT Pro 55 Roman" panose="020B0604020202020204" pitchFamily="34" charset="-1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415922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61A7677A-FEEE-4C02-B443-54AF7F25F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E7242545-B4AD-4D59-BBC7-0EB928743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6" name="Kép 5" descr="A képen aláírás látható&#10;&#10;Automatikusan generált leírás">
            <a:extLst>
              <a:ext uri="{FF2B5EF4-FFF2-40B4-BE49-F238E27FC236}">
                <a16:creationId xmlns:a16="http://schemas.microsoft.com/office/drawing/2014/main" xmlns="" id="{99318BC0-61EC-4EF2-9844-47471522FD22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43250" y="6251796"/>
            <a:ext cx="587281" cy="587281"/>
          </a:xfrm>
          <a:prstGeom prst="rect">
            <a:avLst/>
          </a:prstGeom>
        </p:spPr>
      </p:pic>
      <p:pic>
        <p:nvPicPr>
          <p:cNvPr id="7" name="Kép 6" descr="A képen étel, aláírás, szoba látható&#10;&#10;Automatikusan generált leírás">
            <a:extLst>
              <a:ext uri="{FF2B5EF4-FFF2-40B4-BE49-F238E27FC236}">
                <a16:creationId xmlns:a16="http://schemas.microsoft.com/office/drawing/2014/main" xmlns="" id="{CF220BAE-B61F-44CD-9876-CD10D5FD0FA9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942434" y="6164034"/>
            <a:ext cx="1054610" cy="5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71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50" r:id="rId3"/>
    <p:sldLayoutId id="2147483685" r:id="rId4"/>
    <p:sldLayoutId id="2147483666" r:id="rId5"/>
    <p:sldLayoutId id="2147483673" r:id="rId6"/>
    <p:sldLayoutId id="2147483667" r:id="rId7"/>
    <p:sldLayoutId id="2147483674" r:id="rId8"/>
    <p:sldLayoutId id="2147483668" r:id="rId9"/>
    <p:sldLayoutId id="2147483675" r:id="rId10"/>
    <p:sldLayoutId id="2147483664" r:id="rId11"/>
    <p:sldLayoutId id="2147483672" r:id="rId12"/>
    <p:sldLayoutId id="2147483663" r:id="rId13"/>
    <p:sldLayoutId id="2147483676" r:id="rId14"/>
    <p:sldLayoutId id="2147483662" r:id="rId15"/>
    <p:sldLayoutId id="2147483677" r:id="rId16"/>
    <p:sldLayoutId id="2147483669" r:id="rId17"/>
    <p:sldLayoutId id="2147483680" r:id="rId18"/>
    <p:sldLayoutId id="2147483671" r:id="rId19"/>
    <p:sldLayoutId id="2147483678" r:id="rId20"/>
    <p:sldLayoutId id="2147483670" r:id="rId21"/>
    <p:sldLayoutId id="2147483679" r:id="rId22"/>
    <p:sldLayoutId id="2147483682" r:id="rId23"/>
    <p:sldLayoutId id="2147483660" r:id="rId24"/>
    <p:sldLayoutId id="2147483661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  <p:sldLayoutId id="2147483683" r:id="rId35"/>
    <p:sldLayoutId id="2147483684" r:id="rId3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NeueLT Pro 55 Roman" panose="020B0604020202020204" pitchFamily="34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40"/>
        </a:buBlip>
        <a:defRPr sz="2800" kern="1200">
          <a:solidFill>
            <a:schemeClr val="tx1"/>
          </a:solidFill>
          <a:latin typeface="HelveticaNeueLT Pro 55 Roman" panose="020B0604020202020204" pitchFamily="34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0"/>
        </a:buBlip>
        <a:defRPr sz="2400" kern="1200">
          <a:solidFill>
            <a:schemeClr val="tx1"/>
          </a:solidFill>
          <a:latin typeface="HelveticaNeueLT Pro 55 Roman" panose="020B0604020202020204" pitchFamily="34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0"/>
        </a:buBlip>
        <a:defRPr sz="2000" kern="1200">
          <a:solidFill>
            <a:schemeClr val="tx1"/>
          </a:solidFill>
          <a:latin typeface="HelveticaNeueLT Pro 55 Roman" panose="020B0604020202020204" pitchFamily="34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0"/>
        </a:buBlip>
        <a:defRPr sz="1800" kern="1200">
          <a:solidFill>
            <a:schemeClr val="tx1"/>
          </a:solidFill>
          <a:latin typeface="HelveticaNeueLT Pro 55 Roman" panose="020B0604020202020204" pitchFamily="34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0"/>
        </a:buBlip>
        <a:defRPr sz="1800" kern="1200">
          <a:solidFill>
            <a:schemeClr val="tx1"/>
          </a:solidFill>
          <a:latin typeface="HelveticaNeueLT Pro 55 Roman" panose="020B0604020202020204" pitchFamily="34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ldrops.eu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w.garai@superio.s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66255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080685F0-426B-475B-820B-C90DF935B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11010900" cy="5158597"/>
          </a:xfrm>
        </p:spPr>
        <p:txBody>
          <a:bodyPr/>
          <a:lstStyle/>
          <a:p>
            <a:r>
              <a:rPr lang="de-DE" dirty="0" err="1"/>
              <a:t>Jedinečné</a:t>
            </a:r>
            <a:r>
              <a:rPr lang="de-DE" dirty="0"/>
              <a:t> </a:t>
            </a:r>
            <a:r>
              <a:rPr lang="de-DE" dirty="0" err="1"/>
              <a:t>postavenie</a:t>
            </a:r>
            <a:r>
              <a:rPr lang="de-DE" dirty="0"/>
              <a:t> </a:t>
            </a:r>
            <a:r>
              <a:rPr lang="de-DE" dirty="0" err="1"/>
              <a:t>značky</a:t>
            </a:r>
            <a:r>
              <a:rPr lang="de-DE" dirty="0"/>
              <a:t>: </a:t>
            </a:r>
            <a:r>
              <a:rPr lang="de-DE" dirty="0" err="1"/>
              <a:t>Životný</a:t>
            </a:r>
            <a:r>
              <a:rPr lang="de-DE" dirty="0"/>
              <a:t> </a:t>
            </a:r>
            <a:r>
              <a:rPr lang="de-DE" dirty="0" err="1"/>
              <a:t>štýl</a:t>
            </a:r>
            <a:r>
              <a:rPr lang="de-DE" dirty="0"/>
              <a:t> </a:t>
            </a:r>
            <a:r>
              <a:rPr lang="sk-SK" dirty="0" smtClean="0"/>
              <a:t>spĺňajúci</a:t>
            </a:r>
            <a:r>
              <a:rPr lang="de-DE" dirty="0" smtClean="0"/>
              <a:t> </a:t>
            </a:r>
            <a:r>
              <a:rPr lang="de-DE" dirty="0" err="1" smtClean="0"/>
              <a:t>udržateľnosť</a:t>
            </a:r>
            <a:endParaRPr lang="sk-SK" dirty="0" smtClean="0"/>
          </a:p>
          <a:p>
            <a:r>
              <a:rPr lang="de-DE" dirty="0" err="1" smtClean="0"/>
              <a:t>Ocenený</a:t>
            </a:r>
            <a:r>
              <a:rPr lang="de-DE" dirty="0" smtClean="0"/>
              <a:t> </a:t>
            </a:r>
            <a:r>
              <a:rPr lang="de-DE" dirty="0" err="1"/>
              <a:t>dizajnový</a:t>
            </a:r>
            <a:r>
              <a:rPr lang="de-DE" dirty="0"/>
              <a:t> </a:t>
            </a:r>
            <a:r>
              <a:rPr lang="de-DE" dirty="0" err="1"/>
              <a:t>koncept</a:t>
            </a:r>
            <a:r>
              <a:rPr lang="de-DE" dirty="0"/>
              <a:t>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de-DE" dirty="0"/>
          </a:p>
          <a:p>
            <a:r>
              <a:rPr lang="de-DE" dirty="0" err="1"/>
              <a:t>Najvyššia</a:t>
            </a:r>
            <a:r>
              <a:rPr lang="de-DE" dirty="0"/>
              <a:t> </a:t>
            </a:r>
            <a:r>
              <a:rPr lang="de-DE" dirty="0" err="1"/>
              <a:t>kvalita</a:t>
            </a:r>
            <a:r>
              <a:rPr lang="de-DE" dirty="0"/>
              <a:t> </a:t>
            </a:r>
            <a:r>
              <a:rPr lang="de-DE" dirty="0" err="1"/>
              <a:t>rastlinných</a:t>
            </a:r>
            <a:r>
              <a:rPr lang="de-DE" dirty="0"/>
              <a:t> </a:t>
            </a:r>
            <a:r>
              <a:rPr lang="de-DE" dirty="0" err="1" smtClean="0"/>
              <a:t>produktov</a:t>
            </a:r>
            <a:endParaRPr lang="sk-SK" dirty="0" smtClean="0"/>
          </a:p>
          <a:p>
            <a:r>
              <a:rPr lang="de-DE" dirty="0" err="1" smtClean="0"/>
              <a:t>Dlhotrvajúce</a:t>
            </a:r>
            <a:r>
              <a:rPr lang="de-DE" dirty="0"/>
              <a:t>, </a:t>
            </a:r>
            <a:r>
              <a:rPr lang="de-DE" dirty="0" err="1"/>
              <a:t>prirodzené</a:t>
            </a:r>
            <a:r>
              <a:rPr lang="de-DE" dirty="0"/>
              <a:t> </a:t>
            </a:r>
            <a:r>
              <a:rPr lang="de-DE" dirty="0" err="1"/>
              <a:t>príjemné</a:t>
            </a:r>
            <a:r>
              <a:rPr lang="de-DE" dirty="0"/>
              <a:t> </a:t>
            </a:r>
            <a:r>
              <a:rPr lang="de-DE" dirty="0" err="1"/>
              <a:t>vône</a:t>
            </a: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9A819281-3267-450A-9DB7-EE00C55F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0000" tIns="46800" rIns="90000" bIns="46800" rtlCol="0" anchor="ctr">
            <a:noAutofit/>
          </a:bodyPr>
          <a:lstStyle/>
          <a:p>
            <a:r>
              <a:rPr lang="hu-HU" sz="2800" b="1" spc="-5" dirty="0" err="1" smtClean="0"/>
              <a:t>soul</a:t>
            </a:r>
            <a:r>
              <a:rPr lang="hu-HU" sz="2800" b="1" spc="-5" dirty="0" err="1" smtClean="0">
                <a:solidFill>
                  <a:srgbClr val="AD95A2"/>
                </a:solidFill>
              </a:rPr>
              <a:t>Š</a:t>
            </a:r>
            <a:r>
              <a:rPr lang="hu-HU" sz="2800" b="1" spc="-5" dirty="0" err="1" smtClean="0">
                <a:solidFill>
                  <a:srgbClr val="AD95A2"/>
                </a:solidFill>
              </a:rPr>
              <a:t>týl</a:t>
            </a:r>
            <a:endParaRPr lang="hu-HU" sz="2800" b="1" spc="-5" dirty="0">
              <a:solidFill>
                <a:srgbClr val="AD95A2"/>
              </a:solidFill>
            </a:endParaRPr>
          </a:p>
        </p:txBody>
      </p:sp>
      <p:pic>
        <p:nvPicPr>
          <p:cNvPr id="7" name="Picture 2" descr="C:\Users\user\Desktop\이미지\slide-1-0.jpg">
            <a:extLst>
              <a:ext uri="{FF2B5EF4-FFF2-40B4-BE49-F238E27FC236}">
                <a16:creationId xmlns:a16="http://schemas.microsoft.com/office/drawing/2014/main" xmlns="" id="{0E0F8C05-1419-4003-88A8-152C31DE0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30033" y="3540977"/>
            <a:ext cx="4732171" cy="200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10">
            <a:extLst>
              <a:ext uri="{FF2B5EF4-FFF2-40B4-BE49-F238E27FC236}">
                <a16:creationId xmlns:a16="http://schemas.microsoft.com/office/drawing/2014/main" xmlns="" id="{446E7CF0-76BD-44C6-8C6B-0EA789E713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0033" y="1925050"/>
            <a:ext cx="4729421" cy="1659540"/>
          </a:xfrm>
          <a:prstGeom prst="rect">
            <a:avLst/>
          </a:prstGeom>
        </p:spPr>
      </p:pic>
      <p:pic>
        <p:nvPicPr>
          <p:cNvPr id="10" name="Kép 9" descr="A képen kültéri, fű, személy, kicsi látható&#10;&#10;Automatikusan generált leírás">
            <a:extLst>
              <a:ext uri="{FF2B5EF4-FFF2-40B4-BE49-F238E27FC236}">
                <a16:creationId xmlns:a16="http://schemas.microsoft.com/office/drawing/2014/main" xmlns="" id="{951A1767-CC7F-4117-90F0-A857EB4C32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14721" y="617622"/>
            <a:ext cx="4977279" cy="62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275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>
            <a:extLst>
              <a:ext uri="{FF2B5EF4-FFF2-40B4-BE49-F238E27FC236}">
                <a16:creationId xmlns:a16="http://schemas.microsoft.com/office/drawing/2014/main" xmlns="" id="{548CB2C5-7CFC-4D36-BF4C-CA4754194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5200650" cy="4992341"/>
          </a:xfrm>
        </p:spPr>
        <p:txBody>
          <a:bodyPr>
            <a:noAutofit/>
          </a:bodyPr>
          <a:lstStyle/>
          <a:p>
            <a:pPr marL="12700">
              <a:lnSpc>
                <a:spcPts val="2055"/>
              </a:lnSpc>
            </a:pPr>
            <a:r>
              <a:rPr lang="sk-SK" dirty="0" smtClean="0">
                <a:solidFill>
                  <a:srgbClr val="003C5E"/>
                </a:solidFill>
                <a:cs typeface="Arial"/>
              </a:rPr>
              <a:t>Jedinečné zloženie vďake </a:t>
            </a:r>
            <a:r>
              <a:rPr lang="sk-SK" b="1" dirty="0" smtClean="0">
                <a:solidFill>
                  <a:srgbClr val="6CA401"/>
                </a:solidFill>
                <a:cs typeface="Arial"/>
              </a:rPr>
              <a:t>Sile prírody</a:t>
            </a:r>
            <a:endParaRPr lang="de-DE" b="1" spc="-5" dirty="0">
              <a:solidFill>
                <a:srgbClr val="6CA401"/>
              </a:solidFill>
              <a:cs typeface="Arial"/>
            </a:endParaRPr>
          </a:p>
          <a:p>
            <a:pPr marL="12700">
              <a:lnSpc>
                <a:spcPts val="2055"/>
              </a:lnSpc>
            </a:pPr>
            <a:r>
              <a:rPr lang="sk-SK" spc="-5" dirty="0" smtClean="0">
                <a:solidFill>
                  <a:srgbClr val="003C5E"/>
                </a:solidFill>
                <a:cs typeface="Arial"/>
              </a:rPr>
              <a:t>Rastlinné zloženie, </a:t>
            </a:r>
            <a:r>
              <a:rPr lang="sk-SK" spc="-5" dirty="0" err="1" smtClean="0">
                <a:solidFill>
                  <a:srgbClr val="003C5E"/>
                </a:solidFill>
                <a:cs typeface="Arial"/>
              </a:rPr>
              <a:t>vegan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, netestované na zvieratách </a:t>
            </a:r>
            <a:r>
              <a:rPr lang="hu-HU" spc="-5" dirty="0">
                <a:solidFill>
                  <a:srgbClr val="003C5E"/>
                </a:solidFill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cs typeface="Arial"/>
              </a:rPr>
            </a:br>
            <a:r>
              <a:rPr lang="hu-HU" spc="-5" dirty="0">
                <a:solidFill>
                  <a:srgbClr val="003C5E"/>
                </a:solidFill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cs typeface="Arial"/>
              </a:rPr>
            </a:br>
            <a:r>
              <a:rPr lang="hu-HU" spc="-5" dirty="0">
                <a:solidFill>
                  <a:srgbClr val="003C5E"/>
                </a:solidFill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cs typeface="Arial"/>
              </a:rPr>
            </a:br>
            <a:endParaRPr lang="de-DE" spc="-5" dirty="0">
              <a:solidFill>
                <a:srgbClr val="003C5E"/>
              </a:solidFill>
              <a:cs typeface="Arial"/>
            </a:endParaRPr>
          </a:p>
          <a:p>
            <a:pPr marL="12700">
              <a:lnSpc>
                <a:spcPts val="2055"/>
              </a:lnSpc>
            </a:pPr>
            <a:r>
              <a:rPr lang="de-DE" spc="-5" dirty="0">
                <a:solidFill>
                  <a:srgbClr val="003C5E"/>
                </a:solidFill>
                <a:cs typeface="Arial"/>
              </a:rPr>
              <a:t>Eco-Label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certifikácia 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(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okrem aviváží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)</a:t>
            </a:r>
            <a:endParaRPr lang="hu-HU" spc="-5" dirty="0">
              <a:solidFill>
                <a:srgbClr val="003C5E"/>
              </a:solidFill>
              <a:cs typeface="Arial"/>
            </a:endParaRPr>
          </a:p>
          <a:p>
            <a:pPr marL="12700">
              <a:lnSpc>
                <a:spcPts val="2055"/>
              </a:lnSpc>
            </a:pPr>
            <a:endParaRPr lang="hu-HU" spc="-5" dirty="0">
              <a:solidFill>
                <a:srgbClr val="003C5E"/>
              </a:solidFill>
              <a:cs typeface="Arial"/>
            </a:endParaRPr>
          </a:p>
          <a:p>
            <a:pPr marL="12700">
              <a:lnSpc>
                <a:spcPts val="2055"/>
              </a:lnSpc>
            </a:pPr>
            <a:endParaRPr lang="hu-HU" spc="-5" dirty="0">
              <a:solidFill>
                <a:srgbClr val="003C5E"/>
              </a:solidFill>
              <a:cs typeface="Arial"/>
            </a:endParaRPr>
          </a:p>
          <a:p>
            <a:pPr marL="12700">
              <a:lnSpc>
                <a:spcPts val="2055"/>
              </a:lnSpc>
            </a:pPr>
            <a:endParaRPr lang="hu-HU" spc="-5" dirty="0">
              <a:solidFill>
                <a:srgbClr val="003C5E"/>
              </a:solidFill>
              <a:cs typeface="Arial"/>
            </a:endParaRPr>
          </a:p>
          <a:p>
            <a:pPr marL="12700">
              <a:lnSpc>
                <a:spcPts val="2055"/>
              </a:lnSpc>
            </a:pPr>
            <a:r>
              <a:rPr lang="sk-SK" b="1" spc="-5" dirty="0" smtClean="0">
                <a:solidFill>
                  <a:srgbClr val="6CA401"/>
                </a:solidFill>
                <a:cs typeface="Arial"/>
              </a:rPr>
              <a:t>SVETOVÁ NOVINKY</a:t>
            </a:r>
            <a:r>
              <a:rPr lang="hu-HU" b="1" spc="-5" dirty="0" smtClean="0">
                <a:solidFill>
                  <a:srgbClr val="6CA401"/>
                </a:solidFill>
                <a:cs typeface="Arial"/>
              </a:rPr>
              <a:t>!!! </a:t>
            </a:r>
            <a:r>
              <a:rPr lang="hu-HU" b="1" spc="-5" dirty="0">
                <a:solidFill>
                  <a:srgbClr val="6CA401"/>
                </a:solidFill>
                <a:cs typeface="Arial"/>
              </a:rPr>
              <a:t/>
            </a:r>
            <a:br>
              <a:rPr lang="hu-HU" b="1" spc="-5" dirty="0">
                <a:solidFill>
                  <a:srgbClr val="6CA401"/>
                </a:solidFill>
                <a:cs typeface="Arial"/>
              </a:rPr>
            </a:br>
            <a:r>
              <a:rPr lang="hu-HU" b="1" spc="-5" dirty="0">
                <a:solidFill>
                  <a:srgbClr val="6CA401"/>
                </a:solidFill>
                <a:cs typeface="Arial"/>
              </a:rPr>
              <a:t/>
            </a:r>
            <a:br>
              <a:rPr lang="hu-HU" b="1" spc="-5" dirty="0">
                <a:solidFill>
                  <a:srgbClr val="6CA401"/>
                </a:solidFill>
                <a:cs typeface="Arial"/>
              </a:rPr>
            </a:br>
            <a:r>
              <a:rPr lang="hu-HU" b="1" spc="-5" dirty="0">
                <a:solidFill>
                  <a:srgbClr val="6CA401"/>
                </a:solidFill>
                <a:cs typeface="Arial"/>
              </a:rPr>
              <a:t>	</a:t>
            </a:r>
            <a:r>
              <a:rPr lang="hu-HU" sz="2400" b="1" spc="-5" dirty="0">
                <a:solidFill>
                  <a:srgbClr val="6CA401"/>
                </a:solidFill>
                <a:cs typeface="Arial"/>
              </a:rPr>
              <a:t>100%</a:t>
            </a:r>
            <a:r>
              <a:rPr lang="de-DE" sz="2400" b="1" spc="-5" dirty="0">
                <a:solidFill>
                  <a:srgbClr val="6CA401"/>
                </a:solidFill>
                <a:cs typeface="Arial"/>
              </a:rPr>
              <a:t> GREEN PACKAGING</a:t>
            </a:r>
            <a:r>
              <a:rPr lang="hu-HU" spc="-5" dirty="0">
                <a:solidFill>
                  <a:srgbClr val="003C5E"/>
                </a:solidFill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cs typeface="Arial"/>
              </a:rPr>
            </a:br>
            <a:r>
              <a:rPr lang="de-DE" spc="-5" dirty="0">
                <a:solidFill>
                  <a:srgbClr val="003C5E"/>
                </a:solidFill>
                <a:cs typeface="Arial"/>
              </a:rPr>
              <a:t/>
            </a:r>
            <a:br>
              <a:rPr lang="de-DE" spc="-5" dirty="0">
                <a:solidFill>
                  <a:srgbClr val="003C5E"/>
                </a:solidFill>
                <a:cs typeface="Arial"/>
              </a:rPr>
            </a:b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Prvá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značka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,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ktorá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ponúka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celý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rad 100%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recyklovaných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obalov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zo </a:t>
            </a:r>
            <a:r>
              <a:rPr lang="sk-SK" spc="-5" dirty="0" smtClean="0">
                <a:solidFill>
                  <a:schemeClr val="accent4"/>
                </a:solidFill>
                <a:cs typeface="Arial"/>
              </a:rPr>
              <a:t>„</a:t>
            </a:r>
            <a:r>
              <a:rPr lang="de-DE" spc="-5" dirty="0" err="1" smtClean="0">
                <a:solidFill>
                  <a:schemeClr val="accent4"/>
                </a:solidFill>
                <a:cs typeface="Arial"/>
              </a:rPr>
              <a:t>žltých</a:t>
            </a:r>
            <a:r>
              <a:rPr lang="de-DE" spc="-5" dirty="0" smtClean="0">
                <a:solidFill>
                  <a:schemeClr val="accent4"/>
                </a:solidFill>
                <a:cs typeface="Arial"/>
              </a:rPr>
              <a:t> </a:t>
            </a:r>
            <a:r>
              <a:rPr lang="sk-SK" spc="-5" dirty="0" smtClean="0">
                <a:solidFill>
                  <a:schemeClr val="accent4"/>
                </a:solidFill>
                <a:cs typeface="Arial"/>
              </a:rPr>
              <a:t>vriec“</a:t>
            </a:r>
            <a:r>
              <a:rPr lang="de-DE" spc="-5" dirty="0" smtClean="0">
                <a:solidFill>
                  <a:schemeClr val="accent4"/>
                </a:solidFill>
                <a:cs typeface="Arial"/>
              </a:rPr>
              <a:t>.</a:t>
            </a:r>
            <a:endParaRPr lang="de-DE" spc="-5" dirty="0">
              <a:solidFill>
                <a:schemeClr val="accent4"/>
              </a:solidFill>
              <a:cs typeface="Arial"/>
            </a:endParaRPr>
          </a:p>
          <a:p>
            <a:endParaRPr lang="hu-HU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707252"/>
            <a:ext cx="8923224" cy="402032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lang="hu-HU" sz="2800" b="1" spc="-5" dirty="0" err="1" smtClean="0"/>
              <a:t>soul</a:t>
            </a:r>
            <a:r>
              <a:rPr lang="hu-HU" sz="2800" b="1" spc="-5" dirty="0" err="1" smtClean="0">
                <a:solidFill>
                  <a:srgbClr val="6CA401"/>
                </a:solidFill>
              </a:rPr>
              <a:t>EKO</a:t>
            </a:r>
            <a:endParaRPr sz="2800" b="1" spc="-5" dirty="0">
              <a:solidFill>
                <a:srgbClr val="6CA401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657687">
            <a:off x="809674" y="2558026"/>
            <a:ext cx="2481650" cy="247820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86E2F090-9443-4939-B4E6-7251FF5B0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358537" y="1963781"/>
            <a:ext cx="837858" cy="836694"/>
          </a:xfrm>
          <a:prstGeom prst="rect">
            <a:avLst/>
          </a:prstGeom>
        </p:spPr>
      </p:pic>
      <p:pic>
        <p:nvPicPr>
          <p:cNvPr id="5" name="Kép 4" descr="A képen rajz látható&#10;&#10;Automatikusan generált leírás">
            <a:extLst>
              <a:ext uri="{FF2B5EF4-FFF2-40B4-BE49-F238E27FC236}">
                <a16:creationId xmlns:a16="http://schemas.microsoft.com/office/drawing/2014/main" xmlns="" id="{984CC45A-D54A-423A-AA3D-8135326042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20514" y="1963781"/>
            <a:ext cx="1275324" cy="836694"/>
          </a:xfrm>
          <a:prstGeom prst="rect">
            <a:avLst/>
          </a:prstGeom>
        </p:spPr>
      </p:pic>
      <p:pic>
        <p:nvPicPr>
          <p:cNvPr id="12" name="Kép 11" descr="A képen zöld, nő, személy, lány látható&#10;&#10;Automatikusan generált leírás">
            <a:extLst>
              <a:ext uri="{FF2B5EF4-FFF2-40B4-BE49-F238E27FC236}">
                <a16:creationId xmlns:a16="http://schemas.microsoft.com/office/drawing/2014/main" xmlns="" id="{EC1D958C-4B44-4A39-B1E8-BAD417A9E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08496" y="623456"/>
            <a:ext cx="4983504" cy="6234544"/>
          </a:xfrm>
          <a:prstGeom prst="rect">
            <a:avLst/>
          </a:prstGeom>
        </p:spPr>
      </p:pic>
      <p:pic>
        <p:nvPicPr>
          <p:cNvPr id="3075" name="873CADBB-3043-455D-94F8-3BB755F17264">
            <a:extLst>
              <a:ext uri="{FF2B5EF4-FFF2-40B4-BE49-F238E27FC236}">
                <a16:creationId xmlns:a16="http://schemas.microsoft.com/office/drawing/2014/main" xmlns="" id="{D1504BEC-B54B-40B7-A54A-9FE9C42A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58079" y="1963780"/>
            <a:ext cx="836694" cy="83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D5466F93-EDBD-4C91-B2A6-E640DBBF657A">
            <a:extLst>
              <a:ext uri="{FF2B5EF4-FFF2-40B4-BE49-F238E27FC236}">
                <a16:creationId xmlns:a16="http://schemas.microsoft.com/office/drawing/2014/main" xmlns="" id="{604BC3D4-9768-40B1-94B6-A7CFEA2A0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39468" y="4602683"/>
            <a:ext cx="2026228" cy="202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7438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>
            <a:extLst>
              <a:ext uri="{FF2B5EF4-FFF2-40B4-BE49-F238E27FC236}">
                <a16:creationId xmlns:a16="http://schemas.microsoft.com/office/drawing/2014/main" xmlns="" id="{548CB2C5-7CFC-4D36-BF4C-CA4754194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5305425" cy="4992341"/>
          </a:xfrm>
        </p:spPr>
        <p:txBody>
          <a:bodyPr>
            <a:normAutofit/>
          </a:bodyPr>
          <a:lstStyle/>
          <a:p>
            <a:pPr marL="0" indent="0">
              <a:lnSpc>
                <a:spcPts val="2055"/>
              </a:lnSpc>
              <a:buNone/>
            </a:pPr>
            <a:r>
              <a:rPr lang="hu-HU" sz="2400" b="1" spc="-5" dirty="0" smtClean="0">
                <a:solidFill>
                  <a:srgbClr val="6CA401"/>
                </a:solidFill>
                <a:cs typeface="Arial"/>
              </a:rPr>
              <a:t>SVETOVÁ NOVINKA</a:t>
            </a:r>
            <a:r>
              <a:rPr lang="hu-HU" sz="2400" b="1" spc="-5" dirty="0" smtClean="0">
                <a:solidFill>
                  <a:srgbClr val="6CA401"/>
                </a:solidFill>
                <a:cs typeface="Arial"/>
              </a:rPr>
              <a:t>!!!</a:t>
            </a:r>
            <a:endParaRPr lang="hu-HU" sz="2400" b="1" spc="-5" dirty="0">
              <a:solidFill>
                <a:srgbClr val="6CA401"/>
              </a:solidFill>
              <a:cs typeface="Arial"/>
            </a:endParaRPr>
          </a:p>
          <a:p>
            <a:pPr marL="0" indent="0">
              <a:lnSpc>
                <a:spcPts val="2055"/>
              </a:lnSpc>
              <a:buNone/>
            </a:pPr>
            <a:r>
              <a:rPr lang="hu-HU" sz="2400" b="1" spc="-5" dirty="0">
                <a:solidFill>
                  <a:srgbClr val="6CA401"/>
                </a:solidFill>
                <a:cs typeface="Arial"/>
              </a:rPr>
              <a:t>100%</a:t>
            </a:r>
            <a:r>
              <a:rPr lang="de-DE" sz="2400" b="1" spc="-5" dirty="0">
                <a:solidFill>
                  <a:srgbClr val="6CA401"/>
                </a:solidFill>
                <a:cs typeface="Arial"/>
              </a:rPr>
              <a:t> GREEN PACKAGING</a:t>
            </a:r>
            <a:r>
              <a:rPr lang="hu-HU" spc="-5" dirty="0">
                <a:solidFill>
                  <a:srgbClr val="003C5E"/>
                </a:solidFill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cs typeface="Arial"/>
              </a:rPr>
            </a:br>
            <a:r>
              <a:rPr lang="de-DE" spc="-5" dirty="0">
                <a:solidFill>
                  <a:srgbClr val="003C5E"/>
                </a:solidFill>
                <a:cs typeface="Arial"/>
              </a:rPr>
              <a:t/>
            </a:r>
            <a:br>
              <a:rPr lang="de-DE" spc="-5" dirty="0">
                <a:solidFill>
                  <a:srgbClr val="003C5E"/>
                </a:solidFill>
                <a:cs typeface="Arial"/>
              </a:rPr>
            </a:b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Prvá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značka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,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ktorá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ponúka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celý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rad 100%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recyklovaných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obalov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sk-SK" spc="-5" dirty="0">
                <a:solidFill>
                  <a:srgbClr val="003C5E"/>
                </a:solidFill>
                <a:cs typeface="Arial"/>
              </a:rPr>
              <a:t>zo </a:t>
            </a:r>
            <a:r>
              <a:rPr lang="sk-SK" spc="-5" dirty="0">
                <a:solidFill>
                  <a:schemeClr val="accent4"/>
                </a:solidFill>
                <a:cs typeface="Arial"/>
              </a:rPr>
              <a:t>„</a:t>
            </a:r>
            <a:r>
              <a:rPr lang="de-DE" spc="-5" dirty="0" err="1">
                <a:solidFill>
                  <a:schemeClr val="accent4"/>
                </a:solidFill>
                <a:cs typeface="Arial"/>
              </a:rPr>
              <a:t>žltých</a:t>
            </a:r>
            <a:r>
              <a:rPr lang="de-DE" spc="-5" dirty="0">
                <a:solidFill>
                  <a:schemeClr val="accent4"/>
                </a:solidFill>
                <a:cs typeface="Arial"/>
              </a:rPr>
              <a:t> </a:t>
            </a:r>
            <a:r>
              <a:rPr lang="sk-SK" spc="-5" dirty="0" smtClean="0">
                <a:solidFill>
                  <a:schemeClr val="accent4"/>
                </a:solidFill>
                <a:cs typeface="Arial"/>
              </a:rPr>
              <a:t>vriec“ </a:t>
            </a:r>
            <a:r>
              <a:rPr lang="sk-SK" spc="-5" dirty="0" smtClean="0">
                <a:solidFill>
                  <a:srgbClr val="014760"/>
                </a:solidFill>
                <a:cs typeface="Arial"/>
              </a:rPr>
              <a:t>po spotrebiteľoch</a:t>
            </a:r>
            <a:endParaRPr lang="de-DE" spc="-5" dirty="0">
              <a:solidFill>
                <a:srgbClr val="003C5E"/>
              </a:solidFill>
              <a:cs typeface="Arial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707252"/>
            <a:ext cx="8923224" cy="402032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lang="hu-HU" sz="2800" b="1" spc="-5" dirty="0" err="1" smtClean="0"/>
              <a:t>soul</a:t>
            </a:r>
            <a:r>
              <a:rPr lang="hu-HU" sz="2800" b="1" spc="-5" dirty="0" err="1" smtClean="0">
                <a:solidFill>
                  <a:srgbClr val="6CA401"/>
                </a:solidFill>
              </a:rPr>
              <a:t>EKO</a:t>
            </a:r>
            <a:endParaRPr sz="2800" b="1" spc="-5" dirty="0">
              <a:solidFill>
                <a:srgbClr val="6CA401"/>
              </a:solidFill>
            </a:endParaRPr>
          </a:p>
        </p:txBody>
      </p:sp>
      <p:pic>
        <p:nvPicPr>
          <p:cNvPr id="1026" name="EC89C32D-3CA0-4B74-85D5-1B29A40340BF">
            <a:extLst>
              <a:ext uri="{FF2B5EF4-FFF2-40B4-BE49-F238E27FC236}">
                <a16:creationId xmlns:a16="http://schemas.microsoft.com/office/drawing/2014/main" xmlns="" id="{CC1B8B1A-45C4-4EF1-8CD6-2F3CC47B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65040" y="2955663"/>
            <a:ext cx="1341399" cy="335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47091C48-982B-4FC9-96D4-FF5E5A147ED7">
            <a:extLst>
              <a:ext uri="{FF2B5EF4-FFF2-40B4-BE49-F238E27FC236}">
                <a16:creationId xmlns:a16="http://schemas.microsoft.com/office/drawing/2014/main" xmlns="" id="{DAE6274A-6D74-4446-9A32-0196E32D2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83283" y="2050473"/>
            <a:ext cx="1640348" cy="42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artalom helye 1">
            <a:extLst>
              <a:ext uri="{FF2B5EF4-FFF2-40B4-BE49-F238E27FC236}">
                <a16:creationId xmlns:a16="http://schemas.microsoft.com/office/drawing/2014/main" xmlns="" id="{0F9C0089-61D6-4385-85FA-CBCB1376A57B}"/>
              </a:ext>
            </a:extLst>
          </p:cNvPr>
          <p:cNvSpPr txBox="1">
            <a:spLocks/>
          </p:cNvSpPr>
          <p:nvPr/>
        </p:nvSpPr>
        <p:spPr>
          <a:xfrm>
            <a:off x="222051" y="3024270"/>
            <a:ext cx="3439886" cy="1428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lang="hu-HU" sz="1600" kern="1200" smtClean="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hu-HU" sz="1400" kern="1200" smtClean="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hu-HU" sz="1400" kern="1200" smtClean="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hu-HU" sz="1400" kern="1200" smtClean="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defRPr lang="hu-HU" sz="1400" kern="120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2055"/>
              </a:lnSpc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Recyklovaný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materiál</a:t>
            </a:r>
            <a:endParaRPr lang="hu-HU" spc="-5" dirty="0" smtClean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ts val="2055"/>
              </a:lnSpc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Recyklovateľný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materiál</a:t>
            </a:r>
            <a:endParaRPr lang="hu-HU" spc="-5" dirty="0" smtClean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ts val="2055"/>
              </a:lnSpc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Uzávery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PP</a:t>
            </a:r>
          </a:p>
          <a:p>
            <a:pPr lvl="1">
              <a:lnSpc>
                <a:spcPts val="2055"/>
              </a:lnSpc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Fľaše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HD-PE</a:t>
            </a:r>
            <a:endParaRPr lang="de-DE" dirty="0"/>
          </a:p>
        </p:txBody>
      </p:sp>
      <p:pic>
        <p:nvPicPr>
          <p:cNvPr id="8" name="Kép 7" descr="A képen zöld, nő, személy, lány látható&#10;&#10;Automatikusan generált leírás">
            <a:extLst>
              <a:ext uri="{FF2B5EF4-FFF2-40B4-BE49-F238E27FC236}">
                <a16:creationId xmlns:a16="http://schemas.microsoft.com/office/drawing/2014/main" xmlns="" id="{A2287E50-C62C-4F51-899B-6F65DB4C3C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08496" y="623456"/>
            <a:ext cx="4983504" cy="623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895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24ECDDA8-87CE-4C1B-84C4-FBE3EADF3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6592389" cy="4992341"/>
          </a:xfrm>
        </p:spPr>
        <p:txBody>
          <a:bodyPr/>
          <a:lstStyle/>
          <a:p>
            <a:pPr marL="0" indent="0">
              <a:lnSpc>
                <a:spcPts val="2055"/>
              </a:lnSpc>
              <a:buNone/>
            </a:pP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Vysokokvalitné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jedinečné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receptúry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sú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vyvinuté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a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testované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v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našom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vlastnom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výskume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a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vývoji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.</a:t>
            </a:r>
            <a:endParaRPr lang="sk-SK" dirty="0" smtClean="0">
              <a:solidFill>
                <a:srgbClr val="003C5E"/>
              </a:solidFill>
              <a:latin typeface="Arial"/>
              <a:cs typeface="Arial"/>
            </a:endParaRPr>
          </a:p>
          <a:p>
            <a:pPr marL="0" indent="0">
              <a:lnSpc>
                <a:spcPts val="2055"/>
              </a:lnSpc>
              <a:buNone/>
            </a:pP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Výsledok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Inovatívne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jedinečné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zloženie</a:t>
            </a:r>
          </a:p>
          <a:p>
            <a:pPr marL="0" indent="0">
              <a:lnSpc>
                <a:spcPts val="2055"/>
              </a:lnSpc>
              <a:buNone/>
            </a:pP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Ekonomické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pranie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dlhotrvajúca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a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zmäkčujúci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účinok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ochrana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pred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statickou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latin typeface="Arial"/>
                <a:cs typeface="Arial"/>
              </a:rPr>
              <a:t>elektrinou</a:t>
            </a:r>
            <a:endParaRPr lang="sk-SK" spc="-5" dirty="0" smtClean="0">
              <a:solidFill>
                <a:srgbClr val="003C5E"/>
              </a:solidFill>
              <a:latin typeface="Arial"/>
              <a:cs typeface="Arial"/>
            </a:endParaRPr>
          </a:p>
          <a:p>
            <a:pPr marL="0" indent="0">
              <a:lnSpc>
                <a:spcPts val="2055"/>
              </a:lnSpc>
              <a:buNone/>
            </a:pP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Najlepšia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účinnosť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oproti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porovnateľným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produktom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a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najlepšia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čistiaca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latin typeface="Arial"/>
                <a:cs typeface="Arial"/>
              </a:rPr>
              <a:t>sila</a:t>
            </a: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(TÜV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)</a:t>
            </a:r>
            <a:endParaRPr lang="de-DE" spc="-5" dirty="0">
              <a:solidFill>
                <a:srgbClr val="003C5E"/>
              </a:solidFill>
              <a:latin typeface="Arial"/>
              <a:cs typeface="Arial"/>
            </a:endParaRP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1BBD4793-DF27-4A57-9374-AFB3DA6A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386443"/>
          </a:xfrm>
        </p:spPr>
        <p:txBody>
          <a:bodyPr>
            <a:noAutofit/>
          </a:bodyPr>
          <a:lstStyle/>
          <a:p>
            <a:r>
              <a:rPr lang="hu-HU" sz="2800" b="1" dirty="0" err="1" smtClean="0"/>
              <a:t>soul</a:t>
            </a:r>
            <a:r>
              <a:rPr lang="hu-HU" sz="2800" b="1" dirty="0" err="1" smtClean="0">
                <a:solidFill>
                  <a:srgbClr val="017CA6"/>
                </a:solidFill>
              </a:rPr>
              <a:t>E</a:t>
            </a:r>
            <a:r>
              <a:rPr lang="hu-HU" sz="2800" b="1" dirty="0" err="1" smtClean="0">
                <a:solidFill>
                  <a:srgbClr val="017CA6"/>
                </a:solidFill>
              </a:rPr>
              <a:t>fektivita</a:t>
            </a:r>
            <a:endParaRPr lang="hu-HU" sz="2800" b="1" dirty="0">
              <a:solidFill>
                <a:srgbClr val="017CA6"/>
              </a:solidFill>
            </a:endParaRPr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xmlns="" id="{7CBF9067-1D68-433F-8C54-C8E6CCB29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61854" y="3337773"/>
            <a:ext cx="6596695" cy="1300315"/>
          </a:xfrm>
          <a:prstGeom prst="rect">
            <a:avLst/>
          </a:prstGeom>
        </p:spPr>
      </p:pic>
      <p:graphicFrame>
        <p:nvGraphicFramePr>
          <p:cNvPr id="16" name="표 3">
            <a:extLst>
              <a:ext uri="{FF2B5EF4-FFF2-40B4-BE49-F238E27FC236}">
                <a16:creationId xmlns:a16="http://schemas.microsoft.com/office/drawing/2014/main" xmlns="" id="{29878DE9-D800-4022-874E-4949A1863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2175655"/>
              </p:ext>
            </p:extLst>
          </p:nvPr>
        </p:nvGraphicFramePr>
        <p:xfrm>
          <a:off x="2987039" y="4318048"/>
          <a:ext cx="4136571" cy="320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96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9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96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96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96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96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96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96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961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552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Soy </a:t>
                      </a:r>
                      <a:b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</a:br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sauce</a:t>
                      </a:r>
                      <a:r>
                        <a:rPr lang="ko-KR" altLang="en-US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Ketchup</a:t>
                      </a:r>
                      <a:r>
                        <a:rPr lang="ko-KR" altLang="en-US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</a:t>
                      </a:r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</a:t>
                      </a:r>
                      <a:endParaRPr lang="ko-KR" altLang="en-US" sz="700" spc="0" baseline="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Mustard  </a:t>
                      </a:r>
                      <a:endParaRPr lang="ko-KR" altLang="en-US" sz="700" spc="0" baseline="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Hot</a:t>
                      </a:r>
                      <a:r>
                        <a:rPr lang="ko-KR" altLang="en-US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</a:t>
                      </a:r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/>
                      </a:r>
                      <a:b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</a:br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sauce </a:t>
                      </a:r>
                      <a:endParaRPr lang="ko-KR" altLang="en-US" sz="700" spc="0" baseline="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Frozen desserts</a:t>
                      </a:r>
                      <a:r>
                        <a:rPr lang="ko-KR" altLang="en-US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</a:t>
                      </a:r>
                      <a:endParaRPr lang="ko-KR" altLang="en-US" sz="700" spc="0" baseline="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Frozen chocolate desserts</a:t>
                      </a:r>
                      <a:r>
                        <a:rPr lang="ko-KR" altLang="en-US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</a:t>
                      </a:r>
                      <a:endParaRPr lang="ko-KR" altLang="en-US" sz="700" spc="0" baseline="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Orange</a:t>
                      </a:r>
                      <a:r>
                        <a:rPr lang="hu-HU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/>
                      </a:r>
                      <a:br>
                        <a:rPr lang="hu-HU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</a:br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juice</a:t>
                      </a:r>
                      <a:r>
                        <a:rPr lang="ko-KR" altLang="en-US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</a:t>
                      </a:r>
                      <a:endParaRPr lang="ko-KR" altLang="en-US" sz="700" spc="0" baseline="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Grape</a:t>
                      </a:r>
                      <a:r>
                        <a:rPr lang="hu-HU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/>
                      </a:r>
                      <a:br>
                        <a:rPr lang="hu-HU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</a:br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 juice </a:t>
                      </a:r>
                      <a:endParaRPr lang="ko-KR" altLang="en-US" sz="700" spc="0" baseline="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spc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ea"/>
                          <a:cs typeface="Noto Sans" pitchFamily="34"/>
                        </a:rPr>
                        <a:t>Tomato juice </a:t>
                      </a:r>
                      <a:endParaRPr lang="ko-KR" altLang="en-US" sz="700" spc="0" baseline="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61D33BF1-D1B9-4193-A834-BAF1C6A8A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00619" y="4638088"/>
            <a:ext cx="1425403" cy="1853803"/>
          </a:xfrm>
          <a:prstGeom prst="rect">
            <a:avLst/>
          </a:prstGeom>
          <a:noFill/>
          <a:ln w="1270">
            <a:solidFill>
              <a:srgbClr val="25B7E0"/>
            </a:solidFill>
            <a:miter lim="800000"/>
            <a:headEnd/>
            <a:tailEnd/>
          </a:ln>
          <a:effectLst>
            <a:outerShdw blurRad="50800" dist="50800" dir="3300000" algn="ctr" rotWithShape="0">
              <a:srgbClr val="25B7E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BA055E8A-6DEC-407A-9DC1-038ADF3B1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42236" y="4638088"/>
            <a:ext cx="1435328" cy="1853803"/>
          </a:xfrm>
          <a:prstGeom prst="rect">
            <a:avLst/>
          </a:prstGeom>
          <a:noFill/>
          <a:ln w="1270">
            <a:solidFill>
              <a:srgbClr val="25B7E0"/>
            </a:solidFill>
            <a:miter lim="800000"/>
            <a:headEnd/>
            <a:tailEnd/>
          </a:ln>
          <a:effectLst>
            <a:outerShdw blurRad="50800" dist="50800" dir="3300000" algn="ctr" rotWithShape="0">
              <a:srgbClr val="25B7E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5" descr="D:\2018\세제관련\10. 마케팅 관련\06.브랜드 소개서\소울드랍\02. 제품소개\☆ 인증서\certi-4.jpg">
            <a:extLst>
              <a:ext uri="{FF2B5EF4-FFF2-40B4-BE49-F238E27FC236}">
                <a16:creationId xmlns:a16="http://schemas.microsoft.com/office/drawing/2014/main" xmlns="" id="{A9787197-92AC-4A15-9BB4-39606458A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34943" y="4638088"/>
            <a:ext cx="1490999" cy="1853803"/>
          </a:xfrm>
          <a:prstGeom prst="rect">
            <a:avLst/>
          </a:prstGeom>
          <a:noFill/>
          <a:ln w="1270">
            <a:solidFill>
              <a:srgbClr val="25B7E0"/>
            </a:solidFill>
          </a:ln>
          <a:effectLst>
            <a:outerShdw blurRad="50800" dist="50800" dir="3300000" algn="ctr" rotWithShape="0">
              <a:srgbClr val="25B7E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Kép 20" descr="A képen természet, kültéri, vízesés, víz látható&#10;&#10;Automatikusan generált leírás">
            <a:extLst>
              <a:ext uri="{FF2B5EF4-FFF2-40B4-BE49-F238E27FC236}">
                <a16:creationId xmlns:a16="http://schemas.microsoft.com/office/drawing/2014/main" xmlns="" id="{19980563-49AC-42C6-8D7C-599871D49A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54990" y="622894"/>
            <a:ext cx="4931348" cy="62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5611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természet, eső látható&#10;&#10;Automatikusan generált leírás">
            <a:extLst>
              <a:ext uri="{FF2B5EF4-FFF2-40B4-BE49-F238E27FC236}">
                <a16:creationId xmlns:a16="http://schemas.microsoft.com/office/drawing/2014/main" xmlns="" id="{939FEB51-A2A0-48B3-91FC-0DECACD429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23701" y="616899"/>
            <a:ext cx="4968299" cy="6241101"/>
          </a:xfrm>
          <a:prstGeom prst="rect">
            <a:avLst/>
          </a:prstGeom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A16AC01F-DC4A-4EDB-AFAF-2ECA7E952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6580472" cy="4992341"/>
          </a:xfrm>
        </p:spPr>
        <p:txBody>
          <a:bodyPr/>
          <a:lstStyle/>
          <a:p>
            <a:pPr>
              <a:lnSpc>
                <a:spcPts val="2055"/>
              </a:lnSpc>
            </a:pP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Zloženie neobsahuje </a:t>
            </a:r>
            <a:r>
              <a:rPr lang="hu-HU" dirty="0" smtClean="0">
                <a:solidFill>
                  <a:srgbClr val="003C5E"/>
                </a:solidFill>
                <a:latin typeface="Arial"/>
                <a:cs typeface="Arial"/>
              </a:rPr>
              <a:t>:</a:t>
            </a:r>
            <a:endParaRPr lang="hu-HU" dirty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ts val="2055"/>
              </a:lnSpc>
            </a:pPr>
            <a:r>
              <a:rPr lang="hu-HU" dirty="0" err="1" smtClean="0">
                <a:solidFill>
                  <a:srgbClr val="003C5E"/>
                </a:solidFill>
                <a:latin typeface="Arial"/>
                <a:cs typeface="Arial"/>
              </a:rPr>
              <a:t>dráždivé</a:t>
            </a:r>
            <a:r>
              <a:rPr lang="hu-HU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dirty="0" err="1" smtClean="0">
                <a:solidFill>
                  <a:srgbClr val="003C5E"/>
                </a:solidFill>
                <a:latin typeface="Arial"/>
                <a:cs typeface="Arial"/>
              </a:rPr>
              <a:t>látky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endParaRPr lang="hu-HU" dirty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ts val="2055"/>
              </a:lnSpc>
            </a:pP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syntetické farbivá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endParaRPr lang="hu-HU" dirty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ts val="2055"/>
              </a:lnSpc>
            </a:pP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ropné povrchovo aktívne látky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endParaRPr lang="hu-HU" dirty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ts val="2055"/>
              </a:lnSpc>
            </a:pPr>
            <a:r>
              <a:rPr lang="de-DE" dirty="0" err="1" smtClean="0">
                <a:solidFill>
                  <a:srgbClr val="003C5E"/>
                </a:solidFill>
                <a:latin typeface="Arial"/>
                <a:cs typeface="Arial"/>
              </a:rPr>
              <a:t>fluorescenčn</a:t>
            </a: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é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003C5E"/>
                </a:solidFill>
                <a:latin typeface="Arial"/>
                <a:cs typeface="Arial"/>
              </a:rPr>
              <a:t>zmäkčov</a:t>
            </a:r>
            <a:r>
              <a:rPr lang="sk-SK" dirty="0" err="1" smtClean="0">
                <a:solidFill>
                  <a:srgbClr val="003C5E"/>
                </a:solidFill>
                <a:latin typeface="Arial"/>
                <a:cs typeface="Arial"/>
              </a:rPr>
              <a:t>adlá</a:t>
            </a:r>
            <a:endParaRPr lang="de-DE" dirty="0">
              <a:solidFill>
                <a:srgbClr val="003C5E"/>
              </a:solidFill>
              <a:latin typeface="Arial"/>
              <a:cs typeface="Arial"/>
            </a:endParaRPr>
          </a:p>
          <a:p>
            <a:pPr>
              <a:lnSpc>
                <a:spcPts val="2055"/>
              </a:lnSpc>
              <a:tabLst>
                <a:tab pos="714375" algn="l"/>
              </a:tabLst>
            </a:pP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USP: </a:t>
            </a: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 jedinečné – bez výstražných</a:t>
            </a:r>
          </a:p>
          <a:p>
            <a:pPr>
              <a:lnSpc>
                <a:spcPts val="2055"/>
              </a:lnSpc>
              <a:buNone/>
              <a:tabLst>
                <a:tab pos="714375" algn="l"/>
              </a:tabLst>
            </a:pP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 symbolov 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hu-HU" dirty="0">
                <a:solidFill>
                  <a:srgbClr val="003C5E"/>
                </a:solidFill>
                <a:latin typeface="Arial"/>
                <a:cs typeface="Arial"/>
              </a:rPr>
            </a:b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	</a:t>
            </a: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151CBC89-CBE8-4BE4-80B7-9451160C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7253"/>
            <a:ext cx="8923224" cy="402032"/>
          </a:xfrm>
        </p:spPr>
        <p:txBody>
          <a:bodyPr vert="horz" wrap="square" lIns="0" tIns="55244" rIns="0" bIns="0" rtlCol="0" anchor="ctr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lang="hu-HU" sz="2800" b="1" spc="-5" dirty="0" err="1" smtClean="0"/>
              <a:t>soul</a:t>
            </a:r>
            <a:r>
              <a:rPr lang="hu-HU" sz="2800" b="1" spc="-5" dirty="0" err="1" smtClean="0">
                <a:solidFill>
                  <a:srgbClr val="A92E30"/>
                </a:solidFill>
              </a:rPr>
              <a:t>B</a:t>
            </a:r>
            <a:r>
              <a:rPr lang="hu-HU" sz="2800" b="1" spc="-5" dirty="0" err="1" smtClean="0">
                <a:solidFill>
                  <a:srgbClr val="A92E30"/>
                </a:solidFill>
              </a:rPr>
              <a:t>ezpečnosť</a:t>
            </a:r>
            <a:endParaRPr lang="hu-HU" sz="2800" b="1" spc="-5" dirty="0">
              <a:solidFill>
                <a:srgbClr val="A92E3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11915356-DDC3-4FDC-B5B4-6FEAF032A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2832"/>
          <a:stretch/>
        </p:blipFill>
        <p:spPr>
          <a:xfrm>
            <a:off x="2147769" y="4646662"/>
            <a:ext cx="828239" cy="775056"/>
          </a:xfrm>
          <a:prstGeom prst="rect">
            <a:avLst/>
          </a:prstGeom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xmlns="" id="{5908B505-8E5D-4AD1-8830-395499BD25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48916" y="3612354"/>
            <a:ext cx="1682642" cy="1639966"/>
          </a:xfrm>
          <a:prstGeom prst="rect">
            <a:avLst/>
          </a:prstGeom>
        </p:spPr>
      </p:pic>
      <p:pic>
        <p:nvPicPr>
          <p:cNvPr id="2050" name="48B2C93B-BA39-425F-9795-2DF060176DB3">
            <a:extLst>
              <a:ext uri="{FF2B5EF4-FFF2-40B4-BE49-F238E27FC236}">
                <a16:creationId xmlns:a16="http://schemas.microsoft.com/office/drawing/2014/main" xmlns="" id="{CFAF7EE8-5198-40A7-B837-900ECB7F3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3394" y="1469463"/>
            <a:ext cx="1713929" cy="445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DBE2715D-5FBC-4A6E-A32F-530679E33AA7">
            <a:extLst>
              <a:ext uri="{FF2B5EF4-FFF2-40B4-BE49-F238E27FC236}">
                <a16:creationId xmlns:a16="http://schemas.microsoft.com/office/drawing/2014/main" xmlns="" id="{251688DA-BBDC-412D-994D-E35415AE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22234" y="1649772"/>
            <a:ext cx="1857015" cy="48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17026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9277CFDE-7179-45C1-B8CB-8927CA94C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7254240" cy="4992341"/>
          </a:xfrm>
        </p:spPr>
        <p:txBody>
          <a:bodyPr/>
          <a:lstStyle/>
          <a:p>
            <a:pPr>
              <a:lnSpc>
                <a:spcPts val="2055"/>
              </a:lnSpc>
            </a:pP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Vzhľadom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na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aktuálnu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korona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situáciu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sme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vyvinuli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antibakteriálnu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receptúru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tekutého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mydla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na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báze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čajovníkového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oleja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.</a:t>
            </a:r>
            <a:endParaRPr lang="sk-SK" spc="-5" dirty="0" smtClean="0">
              <a:solidFill>
                <a:srgbClr val="003C5E"/>
              </a:solidFill>
              <a:latin typeface="Arial"/>
              <a:cs typeface="Arial"/>
            </a:endParaRPr>
          </a:p>
          <a:p>
            <a:pPr>
              <a:lnSpc>
                <a:spcPts val="2055"/>
              </a:lnSpc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Nové v sortimente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souldrops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tekuté mydlo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</a:br>
            <a:endParaRPr lang="hu-HU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0" indent="0">
              <a:lnSpc>
                <a:spcPts val="2055"/>
              </a:lnSpc>
              <a:buNone/>
              <a:tabLst>
                <a:tab pos="2690813" algn="l"/>
                <a:tab pos="5294313" algn="l"/>
              </a:tabLst>
            </a:pP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		</a:t>
            </a:r>
          </a:p>
          <a:p>
            <a:pPr marL="0" indent="0">
              <a:lnSpc>
                <a:spcPts val="2055"/>
              </a:lnSpc>
              <a:buNone/>
              <a:tabLst>
                <a:tab pos="2690813" algn="l"/>
                <a:tab pos="5294313" algn="l"/>
              </a:tabLst>
            </a:pPr>
            <a:endParaRPr lang="hu-HU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0" indent="0">
              <a:lnSpc>
                <a:spcPts val="2055"/>
              </a:lnSpc>
              <a:buNone/>
              <a:tabLst>
                <a:tab pos="2690813" algn="l"/>
                <a:tab pos="5294313" algn="l"/>
              </a:tabLst>
            </a:pPr>
            <a:endParaRPr lang="hu-HU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0" indent="0">
              <a:lnSpc>
                <a:spcPts val="2055"/>
              </a:lnSpc>
              <a:buNone/>
              <a:tabLst>
                <a:tab pos="2690813" algn="l"/>
                <a:tab pos="5294313" algn="l"/>
              </a:tabLst>
            </a:pP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A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teraz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……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</a:b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0%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alkoholu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	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s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Alantoínom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                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B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enzalkóniumchlorid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		</a:t>
            </a:r>
            <a:endParaRPr lang="de-DE" spc="-5" dirty="0">
              <a:solidFill>
                <a:srgbClr val="003C5E"/>
              </a:solidFill>
              <a:latin typeface="Arial"/>
              <a:cs typeface="Arial"/>
            </a:endParaRP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290DE9CC-521A-4BCB-A53A-25DAC495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7253"/>
            <a:ext cx="8923224" cy="402032"/>
          </a:xfrm>
        </p:spPr>
        <p:txBody>
          <a:bodyPr vert="horz" wrap="square" lIns="0" tIns="55244" rIns="0" bIns="0" rtlCol="0" anchor="ctr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lang="hu-HU" sz="2800" b="1" spc="-5" dirty="0" err="1" smtClean="0"/>
              <a:t>soul</a:t>
            </a:r>
            <a:r>
              <a:rPr lang="hu-HU" sz="2800" b="1" spc="-5" dirty="0" err="1" smtClean="0">
                <a:solidFill>
                  <a:srgbClr val="92D050"/>
                </a:solidFill>
              </a:rPr>
              <a:t>Z</a:t>
            </a:r>
            <a:r>
              <a:rPr lang="hu-HU" sz="2800" b="1" spc="-5" dirty="0" err="1" smtClean="0">
                <a:solidFill>
                  <a:srgbClr val="92D050"/>
                </a:solidFill>
              </a:rPr>
              <a:t>dravie</a:t>
            </a:r>
            <a:endParaRPr lang="hu-HU" sz="2800" b="1" spc="-5" dirty="0">
              <a:solidFill>
                <a:srgbClr val="92D050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875DA69D-1116-4DA0-AA05-1B1709A96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21749" y="2287996"/>
            <a:ext cx="1142591" cy="1141004"/>
          </a:xfrm>
          <a:prstGeom prst="rect">
            <a:avLst/>
          </a:prstGeom>
        </p:spPr>
      </p:pic>
      <p:pic>
        <p:nvPicPr>
          <p:cNvPr id="11" name="Kép 10" descr="A képen rajz látható&#10;&#10;Automatikusan generált leírás">
            <a:extLst>
              <a:ext uri="{FF2B5EF4-FFF2-40B4-BE49-F238E27FC236}">
                <a16:creationId xmlns:a16="http://schemas.microsoft.com/office/drawing/2014/main" xmlns="" id="{FAFFAA41-3566-4F5E-BD3C-F12C3D168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77862" y="2287996"/>
            <a:ext cx="1739166" cy="1141004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xmlns="" id="{79A44BB1-4D68-40AF-AC0D-A56FEBFD44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75814" y="4403546"/>
            <a:ext cx="1915886" cy="163156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6FCBBEFB-9E23-4357-A7EA-8A3611D524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63591" y="4403546"/>
            <a:ext cx="1489702" cy="1916298"/>
          </a:xfrm>
          <a:prstGeom prst="rect">
            <a:avLst/>
          </a:prstGeom>
        </p:spPr>
      </p:pic>
      <p:pic>
        <p:nvPicPr>
          <p:cNvPr id="2050" name="0EFA2818-315E-4255-8A5A-910EBC2C7E48">
            <a:extLst>
              <a:ext uri="{FF2B5EF4-FFF2-40B4-BE49-F238E27FC236}">
                <a16:creationId xmlns:a16="http://schemas.microsoft.com/office/drawing/2014/main" xmlns="" id="{9F2788E9-F623-4A31-8653-6C6C2025F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3229" y="4368411"/>
            <a:ext cx="1787571" cy="178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DD6E0F3-B328-4433-966A-D8B9E37D1EC6">
            <a:extLst>
              <a:ext uri="{FF2B5EF4-FFF2-40B4-BE49-F238E27FC236}">
                <a16:creationId xmlns:a16="http://schemas.microsoft.com/office/drawing/2014/main" xmlns="" id="{447F8D5B-41CB-431B-8722-D38FA8DC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40183" y="2287996"/>
            <a:ext cx="1204633" cy="120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873CADBB-3043-455D-94F8-3BB755F17264">
            <a:extLst>
              <a:ext uri="{FF2B5EF4-FFF2-40B4-BE49-F238E27FC236}">
                <a16:creationId xmlns:a16="http://schemas.microsoft.com/office/drawing/2014/main" xmlns="" id="{FC866E19-8D71-41EE-A77F-D2B25D127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425217" y="2287995"/>
            <a:ext cx="1141003" cy="114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6570C137-8D9D-4354-89FA-F6AB66545227">
            <a:extLst>
              <a:ext uri="{FF2B5EF4-FFF2-40B4-BE49-F238E27FC236}">
                <a16:creationId xmlns:a16="http://schemas.microsoft.com/office/drawing/2014/main" xmlns="" id="{E605B308-8E35-4E4D-AFF2-E1891E669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147197" y="908269"/>
            <a:ext cx="3843146" cy="56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804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84DA061-5978-481E-AF31-918878656F6A">
            <a:extLst>
              <a:ext uri="{FF2B5EF4-FFF2-40B4-BE49-F238E27FC236}">
                <a16:creationId xmlns:a16="http://schemas.microsoft.com/office/drawing/2014/main" xmlns="" id="{5AA22DFE-D228-4D43-9626-4E3D8A380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6">
            <a:extLst>
              <a:ext uri="{FF2B5EF4-FFF2-40B4-BE49-F238E27FC236}">
                <a16:creationId xmlns:a16="http://schemas.microsoft.com/office/drawing/2014/main" xmlns="" id="{ECC8AD90-4432-4CB6-B2A8-59E9AF46121B}"/>
              </a:ext>
            </a:extLst>
          </p:cNvPr>
          <p:cNvSpPr/>
          <p:nvPr/>
        </p:nvSpPr>
        <p:spPr>
          <a:xfrm>
            <a:off x="912680" y="876494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 dirty="0">
                <a:solidFill>
                  <a:srgbClr val="E98B2A"/>
                </a:solidFill>
                <a:latin typeface="HelveticaNeueLT Pro 55 Roman" panose="020B0604020202020204" pitchFamily="34" charset="-18"/>
              </a:rPr>
              <a:t/>
            </a:r>
            <a:br>
              <a:rPr lang="de-DE" sz="3600" b="1" dirty="0">
                <a:solidFill>
                  <a:srgbClr val="E98B2A"/>
                </a:solidFill>
                <a:latin typeface="HelveticaNeueLT Pro 55 Roman" panose="020B0604020202020204" pitchFamily="34" charset="-18"/>
              </a:rPr>
            </a:br>
            <a:endParaRPr lang="de-DE" sz="3600" b="1" dirty="0">
              <a:solidFill>
                <a:srgbClr val="E98B2A"/>
              </a:solidFill>
              <a:latin typeface="HelveticaNeueLT Pro 55 Roman" panose="020B06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55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CBC70702-6AF7-43D6-A9C8-DDB4AA2BB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42203"/>
            <a:ext cx="7683862" cy="4992341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Tekuté mydlo s antibakteriálnym účinkom: </a:t>
            </a:r>
            <a:r>
              <a:rPr lang="sk-SK" sz="2400" b="1" spc="-5" dirty="0" smtClean="0">
                <a:solidFill>
                  <a:srgbClr val="92D050"/>
                </a:solidFill>
                <a:latin typeface="Arial"/>
                <a:cs typeface="Arial"/>
              </a:rPr>
              <a:t>Zdravie</a:t>
            </a:r>
            <a:endParaRPr lang="de-DE" sz="2400" b="1" spc="-5" dirty="0">
              <a:solidFill>
                <a:srgbClr val="92D05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de-DE"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de-DE" spc="-10" dirty="0" smtClean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sk-SK" spc="-10" dirty="0" smtClean="0">
                <a:solidFill>
                  <a:srgbClr val="003C5E"/>
                </a:solidFill>
                <a:latin typeface="Arial"/>
                <a:cs typeface="Arial"/>
              </a:rPr>
              <a:t>Zelené jablko s mätou a čajom</a:t>
            </a:r>
            <a:endParaRPr lang="de-DE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UVP: …,……..</a:t>
            </a:r>
            <a:r>
              <a:rPr lang="de-DE" spc="-1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Euro</a:t>
            </a:r>
          </a:p>
          <a:p>
            <a:pPr marL="12700">
              <a:lnSpc>
                <a:spcPct val="100000"/>
              </a:lnSpc>
            </a:pPr>
            <a:endParaRPr lang="de-DE" dirty="0">
              <a:solidFill>
                <a:srgbClr val="003C5E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de-DE" dirty="0" err="1"/>
              <a:t>Tekuté</a:t>
            </a:r>
            <a:r>
              <a:rPr lang="de-DE" dirty="0"/>
              <a:t> </a:t>
            </a:r>
            <a:r>
              <a:rPr lang="de-DE" dirty="0" err="1"/>
              <a:t>mydlo</a:t>
            </a:r>
            <a:r>
              <a:rPr lang="de-DE" dirty="0"/>
              <a:t> </a:t>
            </a:r>
            <a:r>
              <a:rPr lang="de-DE" dirty="0" err="1"/>
              <a:t>souldrops</a:t>
            </a:r>
            <a:r>
              <a:rPr lang="de-DE" dirty="0"/>
              <a:t> </a:t>
            </a:r>
            <a:r>
              <a:rPr lang="de-DE" dirty="0" err="1"/>
              <a:t>zabíja</a:t>
            </a:r>
            <a:r>
              <a:rPr lang="de-DE" dirty="0"/>
              <a:t> </a:t>
            </a:r>
            <a:r>
              <a:rPr lang="de-DE" dirty="0" err="1"/>
              <a:t>baktérie</a:t>
            </a:r>
            <a:r>
              <a:rPr lang="de-DE" dirty="0"/>
              <a:t>, </a:t>
            </a:r>
            <a:r>
              <a:rPr lang="de-DE" dirty="0" err="1"/>
              <a:t>plesne</a:t>
            </a:r>
            <a:r>
              <a:rPr lang="de-DE" dirty="0"/>
              <a:t> a </a:t>
            </a:r>
            <a:r>
              <a:rPr lang="de-DE" dirty="0" err="1"/>
              <a:t>vírusy</a:t>
            </a:r>
            <a:r>
              <a:rPr lang="de-DE" dirty="0"/>
              <a:t> </a:t>
            </a:r>
            <a:r>
              <a:rPr lang="de-DE" dirty="0" err="1"/>
              <a:t>vďaka</a:t>
            </a:r>
            <a:r>
              <a:rPr lang="de-DE" dirty="0"/>
              <a:t> </a:t>
            </a:r>
            <a:r>
              <a:rPr lang="de-DE" dirty="0" err="1"/>
              <a:t>dezinfekčným</a:t>
            </a:r>
            <a:r>
              <a:rPr lang="de-DE" dirty="0"/>
              <a:t> </a:t>
            </a:r>
            <a:r>
              <a:rPr lang="de-DE" dirty="0" err="1"/>
              <a:t>prísadám</a:t>
            </a:r>
            <a:r>
              <a:rPr lang="de-DE" dirty="0"/>
              <a:t> a </a:t>
            </a:r>
            <a:r>
              <a:rPr lang="de-DE" dirty="0" err="1"/>
              <a:t>povrchovo</a:t>
            </a:r>
            <a:r>
              <a:rPr lang="de-DE" dirty="0"/>
              <a:t> </a:t>
            </a:r>
            <a:r>
              <a:rPr lang="de-DE" dirty="0" err="1"/>
              <a:t>aktívnym</a:t>
            </a:r>
            <a:r>
              <a:rPr lang="de-DE" dirty="0"/>
              <a:t> </a:t>
            </a:r>
            <a:r>
              <a:rPr lang="de-DE" dirty="0" err="1"/>
              <a:t>látkam</a:t>
            </a:r>
            <a:r>
              <a:rPr lang="de-DE" b="1" dirty="0" smtClean="0"/>
              <a:t>!</a:t>
            </a:r>
            <a:endParaRPr lang="de-DE" b="1" dirty="0"/>
          </a:p>
          <a:p>
            <a:pPr>
              <a:lnSpc>
                <a:spcPct val="100000"/>
              </a:lnSpc>
            </a:pPr>
            <a:r>
              <a:rPr lang="pl-PL" b="1" dirty="0"/>
              <a:t>Vegan a výroba je bez testovania na zvieratách až do poslednej </a:t>
            </a:r>
            <a:r>
              <a:rPr lang="pl-PL" b="1" dirty="0" smtClean="0"/>
              <a:t>zložky</a:t>
            </a:r>
            <a:r>
              <a:rPr lang="de-DE" dirty="0" smtClean="0"/>
              <a:t>.</a:t>
            </a:r>
            <a:endParaRPr lang="de-DE" dirty="0"/>
          </a:p>
          <a:p>
            <a:pPr>
              <a:lnSpc>
                <a:spcPct val="100000"/>
              </a:lnSpc>
            </a:pPr>
            <a:r>
              <a:rPr lang="de-DE" b="1" dirty="0" err="1"/>
              <a:t>Efekt</a:t>
            </a:r>
            <a:r>
              <a:rPr lang="de-DE" b="1" dirty="0"/>
              <a:t> </a:t>
            </a:r>
            <a:r>
              <a:rPr lang="de-DE" b="1" dirty="0" err="1"/>
              <a:t>šetrný</a:t>
            </a:r>
            <a:r>
              <a:rPr lang="de-DE" b="1" dirty="0"/>
              <a:t> k </a:t>
            </a:r>
            <a:r>
              <a:rPr lang="de-DE" b="1" dirty="0" err="1" smtClean="0"/>
              <a:t>pokožke</a:t>
            </a:r>
            <a:r>
              <a:rPr lang="sk-SK" b="1" dirty="0" smtClean="0"/>
              <a:t>.</a:t>
            </a:r>
            <a:endParaRPr lang="de-DE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98887318-6C42-42FB-AA2C-76836727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b="1" spc="-5" dirty="0" err="1" smtClean="0"/>
              <a:t>Soul</a:t>
            </a:r>
            <a:r>
              <a:rPr lang="hu-HU" sz="2800" b="1" spc="-5" dirty="0" smtClean="0"/>
              <a:t> -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Tekuté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antibakteriálne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mydlo</a:t>
            </a:r>
            <a:endParaRPr lang="hu-HU" sz="280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799976D5-E73D-435B-A878-F278502E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697547" y="4728237"/>
            <a:ext cx="979603" cy="1260126"/>
          </a:xfrm>
          <a:prstGeom prst="rect">
            <a:avLst/>
          </a:prstGeom>
        </p:spPr>
      </p:pic>
      <p:pic>
        <p:nvPicPr>
          <p:cNvPr id="10" name="873CADBB-3043-455D-94F8-3BB755F17264">
            <a:extLst>
              <a:ext uri="{FF2B5EF4-FFF2-40B4-BE49-F238E27FC236}">
                <a16:creationId xmlns:a16="http://schemas.microsoft.com/office/drawing/2014/main" xmlns="" id="{8A320B2C-362D-45B4-91A2-112EE3E7F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31037" y="4705352"/>
            <a:ext cx="1240450" cy="12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DD6E0F3-B328-4433-966A-D8B9E37D1EC6">
            <a:extLst>
              <a:ext uri="{FF2B5EF4-FFF2-40B4-BE49-F238E27FC236}">
                <a16:creationId xmlns:a16="http://schemas.microsoft.com/office/drawing/2014/main" xmlns="" id="{8EA78A2B-ADD4-4122-9D39-6741F0987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9143" y="4705351"/>
            <a:ext cx="1240451" cy="124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0EFA2818-315E-4255-8A5A-910EBC2C7E48">
            <a:extLst>
              <a:ext uri="{FF2B5EF4-FFF2-40B4-BE49-F238E27FC236}">
                <a16:creationId xmlns:a16="http://schemas.microsoft.com/office/drawing/2014/main" xmlns="" id="{30391CA7-8251-4DE6-8CEC-77BD86BEB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2930" y="4728237"/>
            <a:ext cx="1217565" cy="121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AB13967-6CF9-4761-9F2F-CA33F62BE9A0">
            <a:extLst>
              <a:ext uri="{FF2B5EF4-FFF2-40B4-BE49-F238E27FC236}">
                <a16:creationId xmlns:a16="http://schemas.microsoft.com/office/drawing/2014/main" xmlns="" id="{BF3140E0-AB2C-46E3-9F92-06381EEFF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0495" y="4402345"/>
            <a:ext cx="1869348" cy="186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6570C137-8D9D-4354-89FA-F6AB66545227">
            <a:extLst>
              <a:ext uri="{FF2B5EF4-FFF2-40B4-BE49-F238E27FC236}">
                <a16:creationId xmlns:a16="http://schemas.microsoft.com/office/drawing/2014/main" xmlns="" id="{AF419C11-4B31-4E39-BBD7-CBEC79444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147197" y="908269"/>
            <a:ext cx="3843146" cy="560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59892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CBC70702-6AF7-43D6-A9C8-DDB4AA2BB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Tekuté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pracie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prostriedky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– 3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druhy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endParaRPr lang="hu-HU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hu-HU" sz="2400" b="1" spc="-5" dirty="0" err="1">
                <a:solidFill>
                  <a:srgbClr val="84B4B3"/>
                </a:solidFill>
                <a:latin typeface="Arial"/>
                <a:cs typeface="Arial"/>
              </a:rPr>
              <a:t>Sensitive</a:t>
            </a:r>
            <a:r>
              <a:rPr lang="hu-HU" sz="2400" b="1" spc="-5" dirty="0">
                <a:solidFill>
                  <a:srgbClr val="74A5A5"/>
                </a:solidFill>
                <a:latin typeface="Arial"/>
                <a:cs typeface="Arial"/>
              </a:rPr>
              <a:t>,</a:t>
            </a:r>
            <a:r>
              <a:rPr lang="hu-HU" sz="2400" b="1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z="2400" b="1" spc="-5" dirty="0" err="1">
                <a:solidFill>
                  <a:srgbClr val="11A06F"/>
                </a:solidFill>
                <a:latin typeface="Arial"/>
                <a:cs typeface="Arial"/>
              </a:rPr>
              <a:t>Universal</a:t>
            </a:r>
            <a:r>
              <a:rPr lang="hu-HU" sz="2400" b="1" spc="-5" dirty="0">
                <a:solidFill>
                  <a:srgbClr val="11A06F"/>
                </a:solidFill>
                <a:latin typeface="Arial"/>
                <a:cs typeface="Arial"/>
              </a:rPr>
              <a:t>,</a:t>
            </a:r>
            <a:r>
              <a:rPr lang="hu-HU" sz="2400" b="1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z="2400" b="1" spc="-5" dirty="0" err="1">
                <a:solidFill>
                  <a:srgbClr val="A92A2A"/>
                </a:solidFill>
                <a:latin typeface="Arial"/>
                <a:cs typeface="Arial"/>
              </a:rPr>
              <a:t>Color</a:t>
            </a:r>
            <a:endParaRPr lang="hu-HU" b="1" spc="-5" dirty="0">
              <a:solidFill>
                <a:srgbClr val="A92A2A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hu-HU" sz="20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10" dirty="0" err="1">
                <a:solidFill>
                  <a:srgbClr val="003C5E"/>
                </a:solidFill>
                <a:latin typeface="Arial"/>
                <a:cs typeface="Arial"/>
              </a:rPr>
              <a:t>Clouddrop</a:t>
            </a:r>
            <a:r>
              <a:rPr lang="hu-HU" spc="-10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hu-HU" spc="-10" dirty="0" err="1" smtClean="0">
                <a:solidFill>
                  <a:srgbClr val="003C5E"/>
                </a:solidFill>
                <a:latin typeface="Arial"/>
                <a:cs typeface="Arial"/>
              </a:rPr>
              <a:t>príjemná</a:t>
            </a:r>
            <a:r>
              <a:rPr lang="hu-HU" spc="-10" dirty="0" smtClean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hu-HU" spc="-10" dirty="0" err="1" smtClean="0">
                <a:solidFill>
                  <a:srgbClr val="003C5E"/>
                </a:solidFill>
                <a:latin typeface="Arial"/>
                <a:cs typeface="Arial"/>
              </a:rPr>
              <a:t>prírodná</a:t>
            </a:r>
            <a:r>
              <a:rPr lang="hu-HU" spc="-10" dirty="0" smtClean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hu-HU" spc="-10" dirty="0" err="1" smtClean="0">
                <a:solidFill>
                  <a:srgbClr val="003C5E"/>
                </a:solidFill>
                <a:latin typeface="Arial"/>
                <a:cs typeface="Arial"/>
              </a:rPr>
              <a:t>neutrálna</a:t>
            </a:r>
            <a:endParaRPr lang="hu-HU" dirty="0">
              <a:latin typeface="Arial"/>
              <a:cs typeface="Arial"/>
            </a:endParaRPr>
          </a:p>
          <a:p>
            <a:pPr marL="12700" marR="726440">
              <a:lnSpc>
                <a:spcPts val="2960"/>
              </a:lnSpc>
              <a:spcBef>
                <a:spcPts val="210"/>
              </a:spcBef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>
                <a:solidFill>
                  <a:srgbClr val="003C5E"/>
                </a:solidFill>
                <a:latin typeface="Arial"/>
                <a:cs typeface="Arial"/>
              </a:rPr>
              <a:t>Seadrop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dotyk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morského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vánku</a:t>
            </a:r>
            <a:endParaRPr lang="hu-HU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12700" marR="726440">
              <a:lnSpc>
                <a:spcPts val="2960"/>
              </a:lnSpc>
              <a:spcBef>
                <a:spcPts val="210"/>
              </a:spcBef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>
                <a:solidFill>
                  <a:srgbClr val="003C5E"/>
                </a:solidFill>
                <a:latin typeface="Arial"/>
                <a:cs typeface="Arial"/>
              </a:rPr>
              <a:t>Coraldrop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sladká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jarná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kvetinka</a:t>
            </a:r>
            <a:endParaRPr lang="hu-HU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hu-HU" sz="2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PC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:      </a:t>
            </a:r>
            <a:r>
              <a:rPr lang="hu-HU" dirty="0" smtClean="0">
                <a:solidFill>
                  <a:srgbClr val="003C5E"/>
                </a:solidFill>
                <a:latin typeface="Arial"/>
                <a:cs typeface="Arial"/>
              </a:rPr>
              <a:t>Euro</a:t>
            </a: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98887318-6C42-42FB-AA2C-76836727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b="1" spc="-5" dirty="0" err="1" smtClean="0"/>
              <a:t>Soul</a:t>
            </a:r>
            <a:r>
              <a:rPr lang="hu-HU" sz="2800" b="1" spc="-5" dirty="0" smtClean="0"/>
              <a:t> –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Tekuté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pracie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prostriedky</a:t>
            </a:r>
            <a:endParaRPr lang="hu-HU" sz="2800" dirty="0"/>
          </a:p>
        </p:txBody>
      </p:sp>
      <p:pic>
        <p:nvPicPr>
          <p:cNvPr id="7" name="Kép 6" descr="A képen beltéri, palack, ülő, asztal látható&#10;&#10;Automatikusan generált leírás">
            <a:extLst>
              <a:ext uri="{FF2B5EF4-FFF2-40B4-BE49-F238E27FC236}">
                <a16:creationId xmlns:a16="http://schemas.microsoft.com/office/drawing/2014/main" xmlns="" id="{51DBD91B-672A-494B-9AB2-726D4BD009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00725" y="754380"/>
            <a:ext cx="6382616" cy="6159994"/>
          </a:xfrm>
          <a:prstGeom prst="rect">
            <a:avLst/>
          </a:prstGeom>
        </p:spPr>
      </p:pic>
      <p:pic>
        <p:nvPicPr>
          <p:cNvPr id="2050" name="6BB56A94-F206-4B18-938A-F8CC7E3B3A4F">
            <a:extLst>
              <a:ext uri="{FF2B5EF4-FFF2-40B4-BE49-F238E27FC236}">
                <a16:creationId xmlns:a16="http://schemas.microsoft.com/office/drawing/2014/main" xmlns="" id="{54AE6C6A-6FDD-4926-BA43-FDB80CE4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2487" y="4703151"/>
            <a:ext cx="1240449" cy="124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873CADBB-3043-455D-94F8-3BB755F17264">
            <a:extLst>
              <a:ext uri="{FF2B5EF4-FFF2-40B4-BE49-F238E27FC236}">
                <a16:creationId xmlns:a16="http://schemas.microsoft.com/office/drawing/2014/main" xmlns="" id="{8B48CF52-ECAD-4DCD-B78E-5EA0FEFB8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92937" y="4695827"/>
            <a:ext cx="1240450" cy="12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D5466F93-EDBD-4C91-B2A6-E640DBBF657A">
            <a:extLst>
              <a:ext uri="{FF2B5EF4-FFF2-40B4-BE49-F238E27FC236}">
                <a16:creationId xmlns:a16="http://schemas.microsoft.com/office/drawing/2014/main" xmlns="" id="{D459E086-0D60-454C-A223-3848F1A6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33387" y="4610365"/>
            <a:ext cx="1483337" cy="14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 descr="A képen rajz látható&#10;&#10;Automatikusan generált leírás">
            <a:extLst>
              <a:ext uri="{FF2B5EF4-FFF2-40B4-BE49-F238E27FC236}">
                <a16:creationId xmlns:a16="http://schemas.microsoft.com/office/drawing/2014/main" xmlns="" id="{A363AB7A-EC4B-46BA-B17E-588A2F1CB8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16723" y="4802596"/>
            <a:ext cx="1739166" cy="114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2607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rajz látható&#10;&#10;Automatikusan generált leírás">
            <a:extLst>
              <a:ext uri="{FF2B5EF4-FFF2-40B4-BE49-F238E27FC236}">
                <a16:creationId xmlns:a16="http://schemas.microsoft.com/office/drawing/2014/main" xmlns="" id="{A20666D7-738F-4A7A-9A8B-0B1B62D4B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54824" y="4908237"/>
            <a:ext cx="1739166" cy="1141004"/>
          </a:xfrm>
          <a:prstGeom prst="rect">
            <a:avLst/>
          </a:prstGeom>
        </p:spPr>
      </p:pic>
      <p:pic>
        <p:nvPicPr>
          <p:cNvPr id="5" name="Kép 4" descr="A képen beltéri, palack, asztal, számítógép látható&#10;&#10;Automatikusan generált leírás">
            <a:extLst>
              <a:ext uri="{FF2B5EF4-FFF2-40B4-BE49-F238E27FC236}">
                <a16:creationId xmlns:a16="http://schemas.microsoft.com/office/drawing/2014/main" xmlns="" id="{884CB8F6-473A-46AC-B4DA-A9D595AB8A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14516" y="452005"/>
            <a:ext cx="7135055" cy="6510770"/>
          </a:xfrm>
          <a:prstGeom prst="rect">
            <a:avLst/>
          </a:prstGeom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CBC70702-6AF7-43D6-A9C8-DDB4AA2BB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5080" indent="0">
              <a:lnSpc>
                <a:spcPct val="136100"/>
              </a:lnSpc>
              <a:spcBef>
                <a:spcPts val="100"/>
              </a:spcBef>
              <a:buNone/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Aviváže – 4 druhy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de-DE" sz="2400" b="1" spc="-5" dirty="0" err="1">
                <a:solidFill>
                  <a:srgbClr val="6F9F9F"/>
                </a:solidFill>
                <a:latin typeface="Arial"/>
                <a:cs typeface="Arial"/>
              </a:rPr>
              <a:t>Balsamdrop</a:t>
            </a:r>
            <a:r>
              <a:rPr lang="de-DE" sz="2400" b="1" spc="-5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br>
              <a:rPr lang="de-DE" sz="2400" b="1" spc="-5" dirty="0">
                <a:solidFill>
                  <a:srgbClr val="003C5E"/>
                </a:solidFill>
                <a:latin typeface="Arial"/>
                <a:cs typeface="Arial"/>
              </a:rPr>
            </a:br>
            <a:r>
              <a:rPr lang="de-DE" sz="2400" b="1" spc="-10" dirty="0" err="1">
                <a:solidFill>
                  <a:srgbClr val="927B87"/>
                </a:solidFill>
                <a:latin typeface="Arial"/>
                <a:cs typeface="Arial"/>
              </a:rPr>
              <a:t>Crystaldrop</a:t>
            </a:r>
            <a:r>
              <a:rPr lang="de-DE" sz="2400" b="1" spc="-10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de-DE" sz="2400" b="1" spc="-10" dirty="0" err="1">
                <a:solidFill>
                  <a:srgbClr val="067195"/>
                </a:solidFill>
                <a:latin typeface="Arial"/>
                <a:cs typeface="Arial"/>
              </a:rPr>
              <a:t>Raindrop</a:t>
            </a:r>
            <a:r>
              <a:rPr lang="de-DE" sz="2400" b="1" spc="-10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de-DE" sz="2400" b="1" spc="-5" dirty="0" err="1">
                <a:solidFill>
                  <a:srgbClr val="6B114E"/>
                </a:solidFill>
                <a:latin typeface="Arial"/>
                <a:cs typeface="Arial"/>
              </a:rPr>
              <a:t>Nectardrop</a:t>
            </a:r>
            <a:r>
              <a:rPr lang="de-DE" sz="2400" b="1" spc="-5" dirty="0">
                <a:solidFill>
                  <a:srgbClr val="003C5E"/>
                </a:solidFill>
                <a:latin typeface="Arial"/>
                <a:cs typeface="Arial"/>
              </a:rPr>
              <a:t>  </a:t>
            </a:r>
            <a:endParaRPr lang="de-DE" b="1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469900" marR="5080" lvl="1">
              <a:lnSpc>
                <a:spcPct val="136100"/>
              </a:lnSpc>
              <a:spcBef>
                <a:spcPts val="100"/>
              </a:spcBef>
            </a:pP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Na </a:t>
            </a:r>
            <a:r>
              <a:rPr lang="de-DE" dirty="0" err="1" smtClean="0">
                <a:solidFill>
                  <a:srgbClr val="003C5E"/>
                </a:solidFill>
                <a:latin typeface="Arial"/>
                <a:cs typeface="Arial"/>
              </a:rPr>
              <a:t>mäkké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antistatické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latin typeface="Arial"/>
                <a:cs typeface="Arial"/>
              </a:rPr>
              <a:t>textílie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</a:br>
            <a:endParaRPr lang="de-DE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12700" marR="5080">
              <a:lnSpc>
                <a:spcPct val="136100"/>
              </a:lnSpc>
              <a:spcBef>
                <a:spcPts val="100"/>
              </a:spcBef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Crystaldrop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:</a:t>
            </a:r>
            <a:r>
              <a:rPr lang="de-DE" spc="20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kvetinová vôňa</a:t>
            </a:r>
            <a:endParaRPr lang="de-DE" dirty="0">
              <a:latin typeface="Arial"/>
              <a:cs typeface="Arial"/>
            </a:endParaRPr>
          </a:p>
          <a:p>
            <a:pPr marL="12700" marR="2598420">
              <a:lnSpc>
                <a:spcPct val="136100"/>
              </a:lnSpc>
              <a:spcBef>
                <a:spcPts val="5"/>
              </a:spcBef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10" dirty="0" err="1">
                <a:solidFill>
                  <a:srgbClr val="003C5E"/>
                </a:solidFill>
                <a:latin typeface="Arial"/>
                <a:cs typeface="Arial"/>
              </a:rPr>
              <a:t>Raindrop</a:t>
            </a:r>
            <a:r>
              <a:rPr lang="de-DE" spc="-10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dotyk letného dažďa</a:t>
            </a:r>
            <a:endParaRPr lang="de-DE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12700" marR="2598420">
              <a:lnSpc>
                <a:spcPct val="136100"/>
              </a:lnSpc>
              <a:spcBef>
                <a:spcPts val="5"/>
              </a:spcBef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Nectardrop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letná levanduľová lúka</a:t>
            </a:r>
            <a:endParaRPr lang="de-DE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latin typeface="Arial"/>
                <a:cs typeface="Arial"/>
              </a:rPr>
              <a:t>Balsamdrop</a:t>
            </a:r>
            <a:r>
              <a:rPr lang="de-DE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sk-SK" spc="-10" dirty="0" smtClean="0">
                <a:solidFill>
                  <a:srgbClr val="003C5E"/>
                </a:solidFill>
                <a:latin typeface="Arial"/>
                <a:cs typeface="Arial"/>
              </a:rPr>
              <a:t>príjemná, prírodná, neutrálna</a:t>
            </a: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PC</a:t>
            </a:r>
            <a:r>
              <a:rPr lang="de-DE" spc="-5" dirty="0" smtClean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sk-SK" spc="-5" dirty="0" smtClean="0">
                <a:solidFill>
                  <a:srgbClr val="003C5E"/>
                </a:solidFill>
                <a:latin typeface="Arial"/>
                <a:cs typeface="Arial"/>
              </a:rPr>
              <a:t>     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Euro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98887318-6C42-42FB-AA2C-76836727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b="1" spc="-5" dirty="0" err="1" smtClean="0"/>
              <a:t>Soul</a:t>
            </a:r>
            <a:r>
              <a:rPr lang="hu-HU" sz="2800" b="1" spc="-5" dirty="0" smtClean="0"/>
              <a:t> -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Aviváže</a:t>
            </a:r>
            <a:endParaRPr lang="hu-HU" sz="2800" dirty="0"/>
          </a:p>
        </p:txBody>
      </p:sp>
      <p:pic>
        <p:nvPicPr>
          <p:cNvPr id="6" name="873CADBB-3043-455D-94F8-3BB755F17264">
            <a:extLst>
              <a:ext uri="{FF2B5EF4-FFF2-40B4-BE49-F238E27FC236}">
                <a16:creationId xmlns:a16="http://schemas.microsoft.com/office/drawing/2014/main" xmlns="" id="{C8ECB3CA-7C08-4D29-BB41-51B707EF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31037" y="4857752"/>
            <a:ext cx="1240450" cy="12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5466F93-EDBD-4C91-B2A6-E640DBBF657A">
            <a:extLst>
              <a:ext uri="{FF2B5EF4-FFF2-40B4-BE49-F238E27FC236}">
                <a16:creationId xmlns:a16="http://schemas.microsoft.com/office/drawing/2014/main" xmlns="" id="{8F6F012B-051F-453F-8B69-63340107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71487" y="4772290"/>
            <a:ext cx="1483337" cy="14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ADD6E0F3-B328-4433-966A-D8B9E37D1EC6">
            <a:extLst>
              <a:ext uri="{FF2B5EF4-FFF2-40B4-BE49-F238E27FC236}">
                <a16:creationId xmlns:a16="http://schemas.microsoft.com/office/drawing/2014/main" xmlns="" id="{E1419A29-38FC-4F0B-B6CE-E35AA67E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9143" y="4857751"/>
            <a:ext cx="1240451" cy="124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1426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7A36A35B-FD8B-4507-A5C7-F73CCFFC9141">
            <a:extLst>
              <a:ext uri="{FF2B5EF4-FFF2-40B4-BE49-F238E27FC236}">
                <a16:creationId xmlns:a16="http://schemas.microsoft.com/office/drawing/2014/main" xmlns="" id="{3BB72338-E243-496C-B554-901AC1CDC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43860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ülő, számítógép, telefon látható&#10;&#10;Automatikusan generált leírás">
            <a:extLst>
              <a:ext uri="{FF2B5EF4-FFF2-40B4-BE49-F238E27FC236}">
                <a16:creationId xmlns:a16="http://schemas.microsoft.com/office/drawing/2014/main" xmlns="" id="{77DC52C6-91FB-4D8C-8088-B5507B25E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44544" y="754380"/>
            <a:ext cx="6048545" cy="5770245"/>
          </a:xfrm>
          <a:prstGeom prst="rect">
            <a:avLst/>
          </a:prstGeom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CBC70702-6AF7-43D6-A9C8-DDB4AA2BB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880"/>
              </a:spcBef>
              <a:buNone/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Tekuté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prostriedky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na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ručné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umývanie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riadu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– 3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druhy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</a:br>
            <a:r>
              <a:rPr lang="hu-HU" sz="2400" b="1" spc="-5" dirty="0" err="1">
                <a:solidFill>
                  <a:srgbClr val="6BA24C"/>
                </a:solidFill>
                <a:latin typeface="Arial"/>
                <a:cs typeface="Arial"/>
              </a:rPr>
              <a:t>Earthdrop</a:t>
            </a:r>
            <a:r>
              <a:rPr lang="hu-HU" sz="2400" b="1" spc="-5" dirty="0">
                <a:solidFill>
                  <a:srgbClr val="6BA24C"/>
                </a:solidFill>
                <a:latin typeface="Arial"/>
                <a:cs typeface="Arial"/>
              </a:rPr>
              <a:t>,</a:t>
            </a:r>
            <a:r>
              <a:rPr lang="hu-HU" sz="2400" b="1" spc="-5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z="2400" b="1" spc="-5" dirty="0" err="1">
                <a:solidFill>
                  <a:srgbClr val="256179"/>
                </a:solidFill>
                <a:latin typeface="Arial"/>
                <a:cs typeface="Arial"/>
              </a:rPr>
              <a:t>Moondrop</a:t>
            </a:r>
            <a:r>
              <a:rPr lang="hu-HU" sz="2400" b="1" spc="-5" dirty="0">
                <a:solidFill>
                  <a:srgbClr val="256179"/>
                </a:solidFill>
                <a:latin typeface="Arial"/>
                <a:cs typeface="Arial"/>
              </a:rPr>
              <a:t>,</a:t>
            </a:r>
            <a:r>
              <a:rPr lang="hu-HU" sz="2400" b="1" spc="60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z="2400" b="1" spc="-5" dirty="0" err="1">
                <a:solidFill>
                  <a:srgbClr val="E98B2A"/>
                </a:solidFill>
                <a:latin typeface="Arial"/>
                <a:cs typeface="Arial"/>
              </a:rPr>
              <a:t>Sundrop</a:t>
            </a:r>
            <a:endParaRPr lang="hu-HU" b="1" dirty="0">
              <a:solidFill>
                <a:srgbClr val="E98B2A"/>
              </a:solidFill>
              <a:latin typeface="Arial"/>
              <a:cs typeface="Arial"/>
            </a:endParaRPr>
          </a:p>
          <a:p>
            <a:pPr marL="469900" marR="5080" lvl="1">
              <a:lnSpc>
                <a:spcPts val="1939"/>
              </a:lnSpc>
              <a:spcBef>
                <a:spcPts val="1025"/>
              </a:spcBef>
            </a:pP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Na </a:t>
            </a:r>
            <a:r>
              <a:rPr lang="hu-HU" dirty="0" err="1">
                <a:solidFill>
                  <a:srgbClr val="003C5E"/>
                </a:solidFill>
                <a:latin typeface="Arial"/>
                <a:cs typeface="Arial"/>
              </a:rPr>
              <a:t>ekologické</a:t>
            </a: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3C5E"/>
                </a:solidFill>
                <a:latin typeface="Arial"/>
                <a:cs typeface="Arial"/>
              </a:rPr>
              <a:t>čistenie</a:t>
            </a: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3C5E"/>
                </a:solidFill>
                <a:latin typeface="Arial"/>
                <a:cs typeface="Arial"/>
              </a:rPr>
              <a:t>riadu</a:t>
            </a: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 a </a:t>
            </a:r>
            <a:r>
              <a:rPr lang="hu-HU" dirty="0" err="1">
                <a:solidFill>
                  <a:srgbClr val="003C5E"/>
                </a:solidFill>
                <a:latin typeface="Arial"/>
                <a:cs typeface="Arial"/>
              </a:rPr>
              <a:t>povrchov</a:t>
            </a: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, </a:t>
            </a:r>
            <a:r>
              <a:rPr lang="hu-HU" dirty="0" err="1">
                <a:solidFill>
                  <a:srgbClr val="003C5E"/>
                </a:solidFill>
                <a:latin typeface="Arial"/>
                <a:cs typeface="Arial"/>
              </a:rPr>
              <a:t>účinný</a:t>
            </a: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3C5E"/>
                </a:solidFill>
                <a:latin typeface="Arial"/>
                <a:cs typeface="Arial"/>
              </a:rPr>
              <a:t>odmasťovač</a:t>
            </a: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dirty="0" smtClean="0">
                <a:solidFill>
                  <a:srgbClr val="003C5E"/>
                </a:solidFill>
                <a:latin typeface="Arial"/>
                <a:cs typeface="Arial"/>
              </a:rPr>
              <a:t>.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</a:b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</a:br>
            <a:endParaRPr lang="hu-HU" dirty="0">
              <a:latin typeface="Arial"/>
              <a:cs typeface="Arial"/>
            </a:endParaRPr>
          </a:p>
          <a:p>
            <a:pPr marL="12700" marR="4154170">
              <a:lnSpc>
                <a:spcPct val="100000"/>
              </a:lnSpc>
              <a:spcBef>
                <a:spcPts val="780"/>
              </a:spcBef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>
                <a:solidFill>
                  <a:srgbClr val="003C5E"/>
                </a:solidFill>
                <a:latin typeface="Arial"/>
                <a:cs typeface="Arial"/>
              </a:rPr>
              <a:t>Earthdrop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zelený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čaj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 </a:t>
            </a:r>
            <a:endParaRPr lang="hu-HU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12700" marR="4154170">
              <a:lnSpc>
                <a:spcPct val="100000"/>
              </a:lnSpc>
              <a:spcBef>
                <a:spcPts val="780"/>
              </a:spcBef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>
                <a:solidFill>
                  <a:srgbClr val="003C5E"/>
                </a:solidFill>
                <a:latin typeface="Arial"/>
                <a:cs typeface="Arial"/>
              </a:rPr>
              <a:t>Moondrop</a:t>
            </a:r>
            <a:r>
              <a:rPr lang="hu-HU" spc="-5" dirty="0">
                <a:solidFill>
                  <a:srgbClr val="003C5E"/>
                </a:solidFill>
                <a:latin typeface="Arial"/>
                <a:cs typeface="Arial"/>
              </a:rPr>
              <a:t>: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jablko</a:t>
            </a:r>
            <a:endParaRPr lang="hu-HU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Vôňa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-5" dirty="0" err="1" smtClean="0">
                <a:solidFill>
                  <a:srgbClr val="003C5E"/>
                </a:solidFill>
                <a:latin typeface="Arial"/>
                <a:cs typeface="Arial"/>
              </a:rPr>
              <a:t>Sundrop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:</a:t>
            </a:r>
            <a:r>
              <a:rPr lang="hu-HU" spc="2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25" dirty="0" err="1" smtClean="0">
                <a:solidFill>
                  <a:srgbClr val="003C5E"/>
                </a:solidFill>
                <a:latin typeface="Arial"/>
                <a:cs typeface="Arial"/>
              </a:rPr>
              <a:t>citrusové</a:t>
            </a:r>
            <a:r>
              <a:rPr lang="hu-HU" spc="2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spc="25" dirty="0" err="1" smtClean="0">
                <a:solidFill>
                  <a:srgbClr val="003C5E"/>
                </a:solidFill>
                <a:latin typeface="Arial"/>
                <a:cs typeface="Arial"/>
              </a:rPr>
              <a:t>ovocie</a:t>
            </a:r>
            <a:endParaRPr lang="hu-HU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hu-HU" spc="-5" dirty="0">
              <a:solidFill>
                <a:srgbClr val="003C5E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PC</a:t>
            </a:r>
            <a:r>
              <a:rPr lang="hu-HU" spc="-5" dirty="0" smtClean="0">
                <a:solidFill>
                  <a:srgbClr val="003C5E"/>
                </a:solidFill>
                <a:latin typeface="Arial"/>
                <a:cs typeface="Arial"/>
              </a:rPr>
              <a:t>:     </a:t>
            </a:r>
            <a:r>
              <a:rPr lang="hu-HU" spc="-15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hu-HU" dirty="0">
                <a:solidFill>
                  <a:srgbClr val="003C5E"/>
                </a:solidFill>
                <a:latin typeface="Arial"/>
                <a:cs typeface="Arial"/>
              </a:rPr>
              <a:t>Euro</a:t>
            </a:r>
            <a:endParaRPr lang="hu-HU" dirty="0">
              <a:latin typeface="Arial"/>
              <a:cs typeface="Arial"/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98887318-6C42-42FB-AA2C-76836727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b="1" spc="-5" dirty="0" err="1" smtClean="0"/>
              <a:t>Soul</a:t>
            </a:r>
            <a:r>
              <a:rPr lang="hu-HU" sz="2800" b="1" spc="-5" dirty="0" smtClean="0"/>
              <a:t> –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Prostriedky</a:t>
            </a:r>
            <a:r>
              <a:rPr lang="hu-HU" sz="2800" b="1" spc="-5" dirty="0" smtClean="0">
                <a:solidFill>
                  <a:srgbClr val="F39414"/>
                </a:solidFill>
              </a:rPr>
              <a:t> na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ručné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umývanie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riadu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endParaRPr lang="hu-HU" sz="2800" dirty="0"/>
          </a:p>
        </p:txBody>
      </p:sp>
      <p:pic>
        <p:nvPicPr>
          <p:cNvPr id="5" name="6BB56A94-F206-4B18-938A-F8CC7E3B3A4F">
            <a:extLst>
              <a:ext uri="{FF2B5EF4-FFF2-40B4-BE49-F238E27FC236}">
                <a16:creationId xmlns:a16="http://schemas.microsoft.com/office/drawing/2014/main" xmlns="" id="{C8EA28BA-256A-49E7-B448-17C21F9F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52487" y="4817451"/>
            <a:ext cx="1240449" cy="124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873CADBB-3043-455D-94F8-3BB755F17264">
            <a:extLst>
              <a:ext uri="{FF2B5EF4-FFF2-40B4-BE49-F238E27FC236}">
                <a16:creationId xmlns:a16="http://schemas.microsoft.com/office/drawing/2014/main" xmlns="" id="{B58664D2-1F44-4E01-B374-8A5EC353E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92937" y="4810127"/>
            <a:ext cx="1240450" cy="12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5466F93-EDBD-4C91-B2A6-E640DBBF657A">
            <a:extLst>
              <a:ext uri="{FF2B5EF4-FFF2-40B4-BE49-F238E27FC236}">
                <a16:creationId xmlns:a16="http://schemas.microsoft.com/office/drawing/2014/main" xmlns="" id="{067B7DDD-F0EE-4B2B-8C00-BAB765CD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33387" y="4724665"/>
            <a:ext cx="1483337" cy="148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 descr="A képen rajz látható&#10;&#10;Automatikusan generált leírás">
            <a:extLst>
              <a:ext uri="{FF2B5EF4-FFF2-40B4-BE49-F238E27FC236}">
                <a16:creationId xmlns:a16="http://schemas.microsoft.com/office/drawing/2014/main" xmlns="" id="{777F734F-8482-41E8-9FAF-8F55E82786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16723" y="4916896"/>
            <a:ext cx="1739166" cy="114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0682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84DA061-5978-481E-AF31-918878656F6A">
            <a:extLst>
              <a:ext uri="{FF2B5EF4-FFF2-40B4-BE49-F238E27FC236}">
                <a16:creationId xmlns:a16="http://schemas.microsoft.com/office/drawing/2014/main" xmlns="" id="{5AA22DFE-D228-4D43-9626-4E3D8A380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6">
            <a:extLst>
              <a:ext uri="{FF2B5EF4-FFF2-40B4-BE49-F238E27FC236}">
                <a16:creationId xmlns:a16="http://schemas.microsoft.com/office/drawing/2014/main" xmlns="" id="{ECC8AD90-4432-4CB6-B2A8-59E9AF46121B}"/>
              </a:ext>
            </a:extLst>
          </p:cNvPr>
          <p:cNvSpPr/>
          <p:nvPr/>
        </p:nvSpPr>
        <p:spPr>
          <a:xfrm>
            <a:off x="912680" y="876494"/>
            <a:ext cx="6722353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solidFill>
                  <a:srgbClr val="002060"/>
                </a:solidFill>
                <a:latin typeface="HelveticaNeueLT Pro 55 Roman" panose="020B0604020202020204" pitchFamily="34" charset="-18"/>
              </a:rPr>
              <a:t>soul</a:t>
            </a:r>
            <a:r>
              <a:rPr lang="hu-HU" sz="2800" b="1" spc="-5" dirty="0" err="1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K</a:t>
            </a:r>
            <a:r>
              <a:rPr lang="hu-HU" sz="2800" b="1" spc="-5" dirty="0" err="1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omunikácia</a:t>
            </a:r>
            <a:r>
              <a:rPr lang="de-DE" sz="2800" b="1" spc="-5" dirty="0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:</a:t>
            </a:r>
            <a:r>
              <a:rPr lang="de-DE" sz="28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/>
            </a:r>
            <a:br>
              <a:rPr lang="de-DE" sz="28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</a:br>
            <a:r>
              <a:rPr lang="hu-HU" sz="2800" b="1" spc="-5" dirty="0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„</a:t>
            </a:r>
            <a:r>
              <a:rPr lang="de-DE" sz="2800" b="1" spc="-5" dirty="0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 </a:t>
            </a:r>
            <a:r>
              <a:rPr lang="de-DE" sz="2800" b="1" spc="-5" dirty="0" err="1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Životný</a:t>
            </a:r>
            <a:r>
              <a:rPr lang="de-DE" sz="2800" b="1" spc="-5" dirty="0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 </a:t>
            </a:r>
            <a:r>
              <a:rPr lang="de-DE" sz="2800" b="1" spc="-5" dirty="0" err="1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štýl</a:t>
            </a:r>
            <a:r>
              <a:rPr lang="de-DE" sz="2800" b="1" spc="-5" dirty="0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 </a:t>
            </a:r>
            <a:r>
              <a:rPr lang="sk-SK" sz="2800" b="1" spc="-5" dirty="0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spĺňajúci </a:t>
            </a:r>
            <a:r>
              <a:rPr lang="de-DE" sz="2800" b="1" spc="-5" dirty="0" err="1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udržateľnosť</a:t>
            </a:r>
            <a:r>
              <a:rPr lang="hu-HU" sz="2800" b="1" spc="-5" dirty="0" smtClean="0">
                <a:solidFill>
                  <a:srgbClr val="2C6C84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!”</a:t>
            </a:r>
            <a:r>
              <a:rPr lang="de-DE" sz="36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/>
            </a:r>
            <a:br>
              <a:rPr lang="de-DE" sz="36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</a:br>
            <a:endParaRPr lang="de-DE" sz="3600" b="1" dirty="0">
              <a:solidFill>
                <a:srgbClr val="A72273"/>
              </a:solidFill>
              <a:latin typeface="HelveticaNeueLT Pro 55 Roman" panose="020B06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8688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, asztal, lány, ülő látható&#10;&#10;Automatikusan generált leírás">
            <a:extLst>
              <a:ext uri="{FF2B5EF4-FFF2-40B4-BE49-F238E27FC236}">
                <a16:creationId xmlns:a16="http://schemas.microsoft.com/office/drawing/2014/main" xmlns="" id="{939B2458-D509-40E0-92AF-D89C19CA3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66605" y="4286250"/>
            <a:ext cx="5025396" cy="2571750"/>
          </a:xfrm>
          <a:prstGeom prst="rect">
            <a:avLst/>
          </a:prstGeom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220D7C96-A66F-4C28-ADA9-42FD53934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880"/>
              </a:spcBef>
            </a:pP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Online:</a:t>
            </a:r>
            <a:endParaRPr lang="hu-HU" dirty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880"/>
              </a:spcBef>
            </a:pP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Sociálne média, </a:t>
            </a:r>
            <a:r>
              <a:rPr lang="sk-SK" dirty="0" err="1" smtClean="0">
                <a:solidFill>
                  <a:srgbClr val="003C5E"/>
                </a:solidFill>
                <a:latin typeface="Arial"/>
                <a:cs typeface="Arial"/>
              </a:rPr>
              <a:t>bloggy</a:t>
            </a: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, odporúčanie marketingu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de-DE" dirty="0">
                <a:solidFill>
                  <a:srgbClr val="003C5E"/>
                </a:solidFill>
                <a:latin typeface="Arial"/>
                <a:cs typeface="Arial"/>
              </a:rPr>
            </a:br>
            <a:endParaRPr lang="de-DE" dirty="0">
              <a:solidFill>
                <a:srgbClr val="003C5E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PR: </a:t>
            </a:r>
            <a:endParaRPr lang="hu-HU" dirty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880"/>
              </a:spcBef>
            </a:pP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Viac ako 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25 Mio.</a:t>
            </a: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kontaktov v spotrebiteľských </a:t>
            </a:r>
          </a:p>
          <a:p>
            <a:pPr lvl="1">
              <a:lnSpc>
                <a:spcPct val="100000"/>
              </a:lnSpc>
              <a:spcBef>
                <a:spcPts val="880"/>
              </a:spcBef>
              <a:buNone/>
            </a:pP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časopisoch </a:t>
            </a:r>
            <a:r>
              <a:rPr lang="de-DE" dirty="0" smtClean="0">
                <a:solidFill>
                  <a:srgbClr val="003C5E"/>
                </a:solidFill>
                <a:latin typeface="Arial"/>
                <a:cs typeface="Arial"/>
              </a:rPr>
              <a:t> </a:t>
            </a: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de-DE" dirty="0">
                <a:solidFill>
                  <a:srgbClr val="003C5E"/>
                </a:solidFill>
                <a:latin typeface="Arial"/>
                <a:cs typeface="Arial"/>
              </a:rPr>
            </a:b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/>
            </a:r>
            <a:br>
              <a:rPr lang="de-DE" dirty="0">
                <a:solidFill>
                  <a:srgbClr val="003C5E"/>
                </a:solidFill>
                <a:latin typeface="Arial"/>
                <a:cs typeface="Arial"/>
              </a:rPr>
            </a:br>
            <a:endParaRPr lang="hu-HU" dirty="0">
              <a:solidFill>
                <a:srgbClr val="003C5E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80"/>
              </a:spcBef>
            </a:pPr>
            <a:r>
              <a:rPr lang="de-DE" dirty="0">
                <a:solidFill>
                  <a:srgbClr val="003C5E"/>
                </a:solidFill>
                <a:latin typeface="Arial"/>
                <a:cs typeface="Arial"/>
              </a:rPr>
              <a:t>POS: </a:t>
            </a:r>
            <a:endParaRPr lang="hu-HU" dirty="0">
              <a:solidFill>
                <a:srgbClr val="003C5E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880"/>
              </a:spcBef>
            </a:pPr>
            <a:r>
              <a:rPr lang="sk-SK" dirty="0" smtClean="0">
                <a:solidFill>
                  <a:srgbClr val="003C5E"/>
                </a:solidFill>
                <a:latin typeface="Arial"/>
                <a:cs typeface="Arial"/>
              </a:rPr>
              <a:t>Pútavý vzhľad v poličke či v regály </a:t>
            </a:r>
            <a:endParaRPr lang="de-DE" dirty="0">
              <a:latin typeface="Arial"/>
              <a:cs typeface="Arial"/>
            </a:endParaRPr>
          </a:p>
          <a:p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A4014F33-B960-45D2-8293-3C2B68ED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487823"/>
          </a:xfrm>
        </p:spPr>
        <p:txBody>
          <a:bodyPr>
            <a:normAutofit/>
          </a:bodyPr>
          <a:lstStyle/>
          <a:p>
            <a:r>
              <a:rPr lang="hu-HU" sz="2800" b="1" spc="-5" dirty="0" err="1" smtClean="0"/>
              <a:t>soul</a:t>
            </a:r>
            <a:r>
              <a:rPr lang="hu-HU" sz="2800" b="1" spc="-5" dirty="0" err="1" smtClean="0">
                <a:solidFill>
                  <a:srgbClr val="2C6C84"/>
                </a:solidFill>
              </a:rPr>
              <a:t>K</a:t>
            </a:r>
            <a:r>
              <a:rPr lang="hu-HU" sz="2800" b="1" spc="-5" dirty="0" err="1" smtClean="0">
                <a:solidFill>
                  <a:srgbClr val="2C6C84"/>
                </a:solidFill>
              </a:rPr>
              <a:t>omunikácia</a:t>
            </a:r>
            <a:endParaRPr lang="hu-HU" sz="2800" dirty="0">
              <a:solidFill>
                <a:srgbClr val="2C6C84"/>
              </a:solidFill>
            </a:endParaRPr>
          </a:p>
        </p:txBody>
      </p:sp>
      <p:pic>
        <p:nvPicPr>
          <p:cNvPr id="7" name="Kép 6" descr="A képen beltéri, asztal, kicsi, ülő látható&#10;&#10;Automatikusan generált leírás">
            <a:extLst>
              <a:ext uri="{FF2B5EF4-FFF2-40B4-BE49-F238E27FC236}">
                <a16:creationId xmlns:a16="http://schemas.microsoft.com/office/drawing/2014/main" xmlns="" id="{3FD1EBFB-DE73-4751-A3D4-85A12E63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85924" y="2122757"/>
            <a:ext cx="4320000" cy="2260800"/>
          </a:xfrm>
          <a:prstGeom prst="rect">
            <a:avLst/>
          </a:prstGeom>
        </p:spPr>
      </p:pic>
      <p:pic>
        <p:nvPicPr>
          <p:cNvPr id="9" name="Kép 8" descr="A képen beltéri, asztal, állás, férfi látható&#10;&#10;Automatikusan generált leírás">
            <a:extLst>
              <a:ext uri="{FF2B5EF4-FFF2-40B4-BE49-F238E27FC236}">
                <a16:creationId xmlns:a16="http://schemas.microsoft.com/office/drawing/2014/main" xmlns="" id="{B92735D4-2154-4A65-95C0-26AD57956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72000" y="618747"/>
            <a:ext cx="4320000" cy="2260800"/>
          </a:xfrm>
          <a:prstGeom prst="rect">
            <a:avLst/>
          </a:prstGeom>
        </p:spPr>
      </p:pic>
      <p:pic>
        <p:nvPicPr>
          <p:cNvPr id="11" name="Kép 10" descr="A képen személy, beltéri, asztal, ülő látható&#10;&#10;Automatikusan generált leírás">
            <a:extLst>
              <a:ext uri="{FF2B5EF4-FFF2-40B4-BE49-F238E27FC236}">
                <a16:creationId xmlns:a16="http://schemas.microsoft.com/office/drawing/2014/main" xmlns="" id="{9A5DB5DE-E392-4785-841C-42E832B7DC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50336" y="4324365"/>
            <a:ext cx="4320000" cy="22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520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 descr="A képen szöveg, szoba látható&#10;&#10;Automatikusan generált leírás">
            <a:extLst>
              <a:ext uri="{FF2B5EF4-FFF2-40B4-BE49-F238E27FC236}">
                <a16:creationId xmlns:a16="http://schemas.microsoft.com/office/drawing/2014/main" xmlns="" id="{A48E177C-FB06-4210-8452-3E06996C1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39050" y="1242203"/>
            <a:ext cx="2682363" cy="2309813"/>
          </a:xfrm>
        </p:spPr>
      </p:pic>
      <p:pic>
        <p:nvPicPr>
          <p:cNvPr id="4" name="Grafik 2">
            <a:extLst>
              <a:ext uri="{FF2B5EF4-FFF2-40B4-BE49-F238E27FC236}">
                <a16:creationId xmlns:a16="http://schemas.microsoft.com/office/drawing/2014/main" xmlns="" id="{7AC4DC96-EFEB-4A97-8733-316C98D09B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550" y="1242203"/>
            <a:ext cx="7086600" cy="5011517"/>
          </a:xfrm>
          <a:prstGeom prst="rect">
            <a:avLst/>
          </a:prstGeom>
        </p:spPr>
      </p:pic>
      <p:sp>
        <p:nvSpPr>
          <p:cNvPr id="5" name="Cím 2">
            <a:extLst>
              <a:ext uri="{FF2B5EF4-FFF2-40B4-BE49-F238E27FC236}">
                <a16:creationId xmlns:a16="http://schemas.microsoft.com/office/drawing/2014/main" xmlns="" id="{E1702BB3-498A-4964-945C-A5930974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54380"/>
            <a:ext cx="8923224" cy="487823"/>
          </a:xfrm>
        </p:spPr>
        <p:txBody>
          <a:bodyPr>
            <a:normAutofit/>
          </a:bodyPr>
          <a:lstStyle/>
          <a:p>
            <a:r>
              <a:rPr lang="hu-HU" sz="2800" b="1" spc="-5" dirty="0" err="1" smtClean="0"/>
              <a:t>soul</a:t>
            </a:r>
            <a:r>
              <a:rPr lang="hu-HU" sz="2800" b="1" spc="-5" dirty="0" err="1" smtClean="0">
                <a:solidFill>
                  <a:srgbClr val="2C6C84"/>
                </a:solidFill>
              </a:rPr>
              <a:t>K</a:t>
            </a:r>
            <a:r>
              <a:rPr lang="hu-HU" sz="2800" b="1" spc="-5" dirty="0" err="1" smtClean="0">
                <a:solidFill>
                  <a:srgbClr val="2C6C84"/>
                </a:solidFill>
              </a:rPr>
              <a:t>omunikácia</a:t>
            </a:r>
            <a:endParaRPr lang="hu-HU" sz="2800" dirty="0">
              <a:solidFill>
                <a:srgbClr val="2C6C84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7FCA85D1-5E57-46A9-95BD-2984F25DDD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77150" y="3552016"/>
            <a:ext cx="3537785" cy="2240597"/>
          </a:xfrm>
          <a:prstGeom prst="rect">
            <a:avLst/>
          </a:prstGeom>
        </p:spPr>
      </p:pic>
      <p:pic>
        <p:nvPicPr>
          <p:cNvPr id="11" name="Kép 10" descr="A képen épület, beltéri, asztal, ülő látható&#10;&#10;Automatikusan generált leírás">
            <a:extLst>
              <a:ext uri="{FF2B5EF4-FFF2-40B4-BE49-F238E27FC236}">
                <a16:creationId xmlns:a16="http://schemas.microsoft.com/office/drawing/2014/main" xmlns="" id="{B18881C2-021D-42F4-A971-6E401C362D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172700" y="1848994"/>
            <a:ext cx="174307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3917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3A3E2551-1607-448D-B75D-10B21A0B5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BA51DBE1-7161-420A-A3FD-B127D7F6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pic>
        <p:nvPicPr>
          <p:cNvPr id="5" name="384DA061-5978-481E-AF31-918878656F6A">
            <a:extLst>
              <a:ext uri="{FF2B5EF4-FFF2-40B4-BE49-F238E27FC236}">
                <a16:creationId xmlns:a16="http://schemas.microsoft.com/office/drawing/2014/main" xmlns="" id="{80A7211D-810A-41EE-AB88-72170B100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6">
            <a:extLst>
              <a:ext uri="{FF2B5EF4-FFF2-40B4-BE49-F238E27FC236}">
                <a16:creationId xmlns:a16="http://schemas.microsoft.com/office/drawing/2014/main" xmlns="" id="{05F269B9-6353-433D-B503-DA557C1EE1A3}"/>
              </a:ext>
            </a:extLst>
          </p:cNvPr>
          <p:cNvSpPr/>
          <p:nvPr/>
        </p:nvSpPr>
        <p:spPr>
          <a:xfrm>
            <a:off x="912680" y="876494"/>
            <a:ext cx="4979248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HelveticaNeueLT Pro 55 Roman" panose="020B0604020202020204" pitchFamily="34" charset="-18"/>
              </a:rPr>
              <a:t>Soul</a:t>
            </a:r>
            <a:r>
              <a:rPr lang="hu-HU" sz="2800" b="1" spc="-5" dirty="0">
                <a:solidFill>
                  <a:srgbClr val="7030A0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drops:</a:t>
            </a:r>
            <a:r>
              <a:rPr lang="de-DE" sz="28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/>
            </a:r>
            <a:br>
              <a:rPr lang="de-DE" sz="28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</a:br>
            <a:r>
              <a:rPr lang="hu-HU" sz="2800" b="1" spc="-5" dirty="0" smtClean="0">
                <a:solidFill>
                  <a:srgbClr val="7030A0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„</a:t>
            </a:r>
            <a:r>
              <a:rPr lang="sk-SK" sz="2800" b="1" spc="-5" dirty="0" smtClean="0">
                <a:solidFill>
                  <a:srgbClr val="7030A0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Životný štýl a sila prírody</a:t>
            </a:r>
            <a:r>
              <a:rPr lang="hu-HU" sz="2800" b="1" spc="-5" dirty="0" smtClean="0">
                <a:solidFill>
                  <a:srgbClr val="7030A0"/>
                </a:solidFill>
                <a:latin typeface="HelveticaNeueLT Pro 55 Roman" panose="020B0604020202020204" pitchFamily="34" charset="-18"/>
                <a:ea typeface="+mj-ea"/>
                <a:cs typeface="Arial"/>
              </a:rPr>
              <a:t>!”</a:t>
            </a:r>
            <a:r>
              <a:rPr lang="de-DE" sz="36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/>
            </a:r>
            <a:br>
              <a:rPr lang="de-DE" sz="36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</a:br>
            <a:endParaRPr lang="de-DE" sz="3600" b="1" dirty="0">
              <a:solidFill>
                <a:srgbClr val="A72273"/>
              </a:solidFill>
              <a:latin typeface="HelveticaNeueLT Pro 55 Roman" panose="020B06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83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0340E79E-BF7B-492F-8F9C-A116DEA43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 smtClean="0"/>
              <a:t>Soul</a:t>
            </a:r>
            <a:r>
              <a:rPr lang="hu-HU" b="1" dirty="0" smtClean="0">
                <a:solidFill>
                  <a:srgbClr val="F39414"/>
                </a:solidFill>
              </a:rPr>
              <a:t> </a:t>
            </a:r>
            <a:r>
              <a:rPr lang="hu-HU" b="1" dirty="0" err="1" smtClean="0">
                <a:solidFill>
                  <a:srgbClr val="F39414"/>
                </a:solidFill>
              </a:rPr>
              <a:t>ponuka</a:t>
            </a:r>
            <a:r>
              <a:rPr lang="hu-HU" b="1" dirty="0" smtClean="0">
                <a:solidFill>
                  <a:srgbClr val="F39414"/>
                </a:solidFill>
              </a:rPr>
              <a:t> </a:t>
            </a:r>
            <a:r>
              <a:rPr lang="hu-HU" b="1" dirty="0" err="1" smtClean="0">
                <a:solidFill>
                  <a:srgbClr val="F39414"/>
                </a:solidFill>
              </a:rPr>
              <a:t>produktov</a:t>
            </a:r>
            <a:endParaRPr lang="hu-HU" b="1" dirty="0">
              <a:solidFill>
                <a:srgbClr val="F39414"/>
              </a:solidFill>
            </a:endParaRPr>
          </a:p>
          <a:p>
            <a:pPr lvl="1"/>
            <a:r>
              <a:rPr lang="hu-HU" b="1" dirty="0" err="1">
                <a:solidFill>
                  <a:srgbClr val="F39414"/>
                </a:solidFill>
              </a:rPr>
              <a:t>Rozmanité</a:t>
            </a:r>
            <a:r>
              <a:rPr lang="hu-HU" b="1" dirty="0">
                <a:solidFill>
                  <a:srgbClr val="F39414"/>
                </a:solidFill>
              </a:rPr>
              <a:t> a </a:t>
            </a:r>
            <a:r>
              <a:rPr lang="hu-HU" b="1" dirty="0" err="1">
                <a:solidFill>
                  <a:srgbClr val="F39414"/>
                </a:solidFill>
              </a:rPr>
              <a:t>farebné</a:t>
            </a:r>
            <a:r>
              <a:rPr lang="hu-HU" b="1" dirty="0">
                <a:solidFill>
                  <a:srgbClr val="F39414"/>
                </a:solidFill>
              </a:rPr>
              <a:t> </a:t>
            </a:r>
            <a:r>
              <a:rPr lang="hu-HU" b="1" dirty="0" err="1">
                <a:solidFill>
                  <a:srgbClr val="F39414"/>
                </a:solidFill>
              </a:rPr>
              <a:t>pracie</a:t>
            </a:r>
            <a:r>
              <a:rPr lang="hu-HU" b="1" dirty="0">
                <a:solidFill>
                  <a:srgbClr val="F39414"/>
                </a:solidFill>
              </a:rPr>
              <a:t> </a:t>
            </a:r>
            <a:r>
              <a:rPr lang="hu-HU" b="1" dirty="0" err="1">
                <a:solidFill>
                  <a:srgbClr val="F39414"/>
                </a:solidFill>
              </a:rPr>
              <a:t>prostriedky</a:t>
            </a:r>
            <a:r>
              <a:rPr lang="hu-HU" b="1" dirty="0">
                <a:solidFill>
                  <a:srgbClr val="F39414"/>
                </a:solidFill>
              </a:rPr>
              <a:t>, </a:t>
            </a:r>
            <a:r>
              <a:rPr lang="hu-HU" b="1" dirty="0" err="1">
                <a:solidFill>
                  <a:srgbClr val="F39414"/>
                </a:solidFill>
              </a:rPr>
              <a:t>aviváže</a:t>
            </a:r>
            <a:r>
              <a:rPr lang="hu-HU" b="1" dirty="0">
                <a:solidFill>
                  <a:srgbClr val="F39414"/>
                </a:solidFill>
              </a:rPr>
              <a:t>, </a:t>
            </a:r>
            <a:r>
              <a:rPr lang="hu-HU" b="1" dirty="0" err="1">
                <a:solidFill>
                  <a:srgbClr val="F39414"/>
                </a:solidFill>
              </a:rPr>
              <a:t>prostriedky</a:t>
            </a:r>
            <a:r>
              <a:rPr lang="hu-HU" b="1" dirty="0">
                <a:solidFill>
                  <a:srgbClr val="F39414"/>
                </a:solidFill>
              </a:rPr>
              <a:t> na </a:t>
            </a:r>
            <a:r>
              <a:rPr lang="hu-HU" b="1" dirty="0" err="1">
                <a:solidFill>
                  <a:srgbClr val="F39414"/>
                </a:solidFill>
              </a:rPr>
              <a:t>umývanie</a:t>
            </a:r>
            <a:r>
              <a:rPr lang="hu-HU" b="1" dirty="0">
                <a:solidFill>
                  <a:srgbClr val="F39414"/>
                </a:solidFill>
              </a:rPr>
              <a:t> </a:t>
            </a:r>
            <a:r>
              <a:rPr lang="hu-HU" b="1" dirty="0" err="1">
                <a:solidFill>
                  <a:srgbClr val="F39414"/>
                </a:solidFill>
              </a:rPr>
              <a:t>riadu</a:t>
            </a:r>
            <a:r>
              <a:rPr lang="hu-HU" b="1" dirty="0">
                <a:solidFill>
                  <a:srgbClr val="F39414"/>
                </a:solidFill>
              </a:rPr>
              <a:t> a </a:t>
            </a:r>
            <a:r>
              <a:rPr lang="hu-HU" b="1" dirty="0" err="1" smtClean="0">
                <a:solidFill>
                  <a:srgbClr val="F39414"/>
                </a:solidFill>
              </a:rPr>
              <a:t>mydlo</a:t>
            </a:r>
            <a:endParaRPr lang="hu-HU" b="1" dirty="0" smtClean="0">
              <a:solidFill>
                <a:srgbClr val="F39414"/>
              </a:solidFill>
            </a:endParaRPr>
          </a:p>
          <a:p>
            <a:r>
              <a:rPr lang="hu-HU" b="1" dirty="0" err="1" smtClean="0"/>
              <a:t>Soul</a:t>
            </a:r>
            <a:r>
              <a:rPr lang="hu-HU" b="1" dirty="0" err="1" smtClean="0">
                <a:solidFill>
                  <a:srgbClr val="A72273"/>
                </a:solidFill>
              </a:rPr>
              <a:t>drops</a:t>
            </a:r>
            <a:endParaRPr lang="hu-HU" b="1" dirty="0" smtClean="0">
              <a:solidFill>
                <a:srgbClr val="A72273"/>
              </a:solidFill>
            </a:endParaRPr>
          </a:p>
          <a:p>
            <a:pPr lvl="1"/>
            <a:r>
              <a:rPr lang="hu-HU" b="1" dirty="0" err="1">
                <a:solidFill>
                  <a:srgbClr val="A72273"/>
                </a:solidFill>
              </a:rPr>
              <a:t>Životný</a:t>
            </a:r>
            <a:r>
              <a:rPr lang="hu-HU" b="1" dirty="0">
                <a:solidFill>
                  <a:srgbClr val="A72273"/>
                </a:solidFill>
              </a:rPr>
              <a:t> </a:t>
            </a:r>
            <a:r>
              <a:rPr lang="hu-HU" b="1" dirty="0" err="1">
                <a:solidFill>
                  <a:srgbClr val="A72273"/>
                </a:solidFill>
              </a:rPr>
              <a:t>štýl</a:t>
            </a:r>
            <a:r>
              <a:rPr lang="hu-HU" b="1" dirty="0">
                <a:solidFill>
                  <a:srgbClr val="A72273"/>
                </a:solidFill>
              </a:rPr>
              <a:t> s </a:t>
            </a:r>
            <a:r>
              <a:rPr lang="hu-HU" b="1" dirty="0" err="1">
                <a:solidFill>
                  <a:srgbClr val="A72273"/>
                </a:solidFill>
              </a:rPr>
              <a:t>nemilosrdnou</a:t>
            </a:r>
            <a:r>
              <a:rPr lang="hu-HU" b="1" dirty="0">
                <a:solidFill>
                  <a:srgbClr val="A72273"/>
                </a:solidFill>
              </a:rPr>
              <a:t> </a:t>
            </a:r>
            <a:r>
              <a:rPr lang="hu-HU" b="1" dirty="0" err="1">
                <a:solidFill>
                  <a:srgbClr val="A72273"/>
                </a:solidFill>
              </a:rPr>
              <a:t>šetrnosťou</a:t>
            </a:r>
            <a:r>
              <a:rPr lang="hu-HU" b="1" dirty="0">
                <a:solidFill>
                  <a:srgbClr val="A72273"/>
                </a:solidFill>
              </a:rPr>
              <a:t> k </a:t>
            </a:r>
            <a:r>
              <a:rPr lang="hu-HU" b="1" dirty="0" err="1">
                <a:solidFill>
                  <a:srgbClr val="A72273"/>
                </a:solidFill>
              </a:rPr>
              <a:t>životnému</a:t>
            </a:r>
            <a:r>
              <a:rPr lang="hu-HU" b="1" dirty="0">
                <a:solidFill>
                  <a:srgbClr val="A72273"/>
                </a:solidFill>
              </a:rPr>
              <a:t> </a:t>
            </a:r>
            <a:r>
              <a:rPr lang="hu-HU" b="1" dirty="0" err="1">
                <a:solidFill>
                  <a:srgbClr val="A72273"/>
                </a:solidFill>
              </a:rPr>
              <a:t>prostrediu</a:t>
            </a:r>
            <a:r>
              <a:rPr lang="hu-HU" b="1" dirty="0">
                <a:solidFill>
                  <a:srgbClr val="A72273"/>
                </a:solidFill>
              </a:rPr>
              <a:t> v </a:t>
            </a:r>
            <a:r>
              <a:rPr lang="hu-HU" b="1" dirty="0" err="1" smtClean="0">
                <a:solidFill>
                  <a:srgbClr val="A72273"/>
                </a:solidFill>
              </a:rPr>
              <a:t>efektívnych</a:t>
            </a:r>
            <a:r>
              <a:rPr lang="hu-HU" b="1" dirty="0" smtClean="0">
                <a:solidFill>
                  <a:srgbClr val="A72273"/>
                </a:solidFill>
              </a:rPr>
              <a:t> </a:t>
            </a:r>
            <a:r>
              <a:rPr lang="hu-HU" b="1" dirty="0" err="1">
                <a:solidFill>
                  <a:srgbClr val="A72273"/>
                </a:solidFill>
              </a:rPr>
              <a:t>kvapkách</a:t>
            </a:r>
            <a:r>
              <a:rPr lang="hu-HU" b="1" dirty="0">
                <a:solidFill>
                  <a:srgbClr val="A72273"/>
                </a:solidFill>
              </a:rPr>
              <a:t> </a:t>
            </a:r>
            <a:r>
              <a:rPr lang="hu-HU" b="1" dirty="0" err="1">
                <a:solidFill>
                  <a:srgbClr val="A72273"/>
                </a:solidFill>
              </a:rPr>
              <a:t>pre</a:t>
            </a:r>
            <a:r>
              <a:rPr lang="hu-HU" b="1" dirty="0">
                <a:solidFill>
                  <a:srgbClr val="A72273"/>
                </a:solidFill>
              </a:rPr>
              <a:t> </a:t>
            </a:r>
            <a:r>
              <a:rPr lang="hu-HU" b="1" dirty="0" err="1">
                <a:solidFill>
                  <a:srgbClr val="A72273"/>
                </a:solidFill>
              </a:rPr>
              <a:t>našu</a:t>
            </a:r>
            <a:r>
              <a:rPr lang="hu-HU" b="1" dirty="0">
                <a:solidFill>
                  <a:srgbClr val="A72273"/>
                </a:solidFill>
              </a:rPr>
              <a:t> </a:t>
            </a:r>
            <a:r>
              <a:rPr lang="hu-HU" b="1" dirty="0" err="1">
                <a:solidFill>
                  <a:srgbClr val="A72273"/>
                </a:solidFill>
              </a:rPr>
              <a:t>bezpečnosť</a:t>
            </a:r>
            <a:r>
              <a:rPr lang="hu-HU" b="1" dirty="0">
                <a:solidFill>
                  <a:srgbClr val="A72273"/>
                </a:solidFill>
              </a:rPr>
              <a:t> a </a:t>
            </a:r>
            <a:r>
              <a:rPr lang="hu-HU" b="1" dirty="0" err="1">
                <a:solidFill>
                  <a:srgbClr val="A72273"/>
                </a:solidFill>
              </a:rPr>
              <a:t>zdravie</a:t>
            </a:r>
            <a:endParaRPr lang="hu-HU" b="1" dirty="0">
              <a:solidFill>
                <a:srgbClr val="A72273"/>
              </a:solidFill>
            </a:endParaRPr>
          </a:p>
          <a:p>
            <a:pPr lvl="1"/>
            <a:endParaRPr lang="hu-HU" b="1" dirty="0">
              <a:solidFill>
                <a:srgbClr val="A72273"/>
              </a:solidFill>
            </a:endParaRPr>
          </a:p>
          <a:p>
            <a:r>
              <a:rPr lang="hu-HU" b="1" dirty="0" err="1" smtClean="0"/>
              <a:t>Soul</a:t>
            </a:r>
            <a:r>
              <a:rPr lang="hu-HU" b="1" dirty="0" err="1" smtClean="0">
                <a:solidFill>
                  <a:srgbClr val="AD95A2"/>
                </a:solidFill>
              </a:rPr>
              <a:t>štýl</a:t>
            </a:r>
            <a:endParaRPr lang="hu-HU" b="1" dirty="0">
              <a:solidFill>
                <a:srgbClr val="AD95A2"/>
              </a:solidFill>
            </a:endParaRPr>
          </a:p>
          <a:p>
            <a:pPr lvl="1"/>
            <a:r>
              <a:rPr lang="hu-HU" b="1" dirty="0" err="1">
                <a:solidFill>
                  <a:srgbClr val="AD95A2"/>
                </a:solidFill>
              </a:rPr>
              <a:t>Životný</a:t>
            </a:r>
            <a:r>
              <a:rPr lang="hu-HU" b="1" dirty="0">
                <a:solidFill>
                  <a:srgbClr val="AD95A2"/>
                </a:solidFill>
              </a:rPr>
              <a:t> </a:t>
            </a:r>
            <a:r>
              <a:rPr lang="hu-HU" b="1" dirty="0" err="1">
                <a:solidFill>
                  <a:srgbClr val="AD95A2"/>
                </a:solidFill>
              </a:rPr>
              <a:t>štýl</a:t>
            </a:r>
            <a:r>
              <a:rPr lang="hu-HU" b="1" dirty="0">
                <a:solidFill>
                  <a:srgbClr val="AD95A2"/>
                </a:solidFill>
              </a:rPr>
              <a:t> </a:t>
            </a:r>
            <a:r>
              <a:rPr lang="hu-HU" b="1" dirty="0" err="1" smtClean="0">
                <a:solidFill>
                  <a:srgbClr val="AD95A2"/>
                </a:solidFill>
              </a:rPr>
              <a:t>spĺňajúci</a:t>
            </a:r>
            <a:r>
              <a:rPr lang="hu-HU" b="1" dirty="0" smtClean="0">
                <a:solidFill>
                  <a:srgbClr val="AD95A2"/>
                </a:solidFill>
              </a:rPr>
              <a:t> </a:t>
            </a:r>
            <a:r>
              <a:rPr lang="hu-HU" b="1" dirty="0" err="1" smtClean="0">
                <a:solidFill>
                  <a:srgbClr val="AD95A2"/>
                </a:solidFill>
              </a:rPr>
              <a:t>udržateľnosť</a:t>
            </a:r>
            <a:r>
              <a:rPr lang="hu-HU" b="1" dirty="0" smtClean="0">
                <a:solidFill>
                  <a:srgbClr val="AD95A2"/>
                </a:solidFill>
              </a:rPr>
              <a:t>, </a:t>
            </a:r>
            <a:r>
              <a:rPr lang="hu-HU" b="1" dirty="0" err="1" smtClean="0">
                <a:solidFill>
                  <a:srgbClr val="AD95A2"/>
                </a:solidFill>
              </a:rPr>
              <a:t>produkty</a:t>
            </a:r>
            <a:r>
              <a:rPr lang="hu-HU" b="1" dirty="0" smtClean="0">
                <a:solidFill>
                  <a:srgbClr val="AD95A2"/>
                </a:solidFill>
              </a:rPr>
              <a:t> </a:t>
            </a:r>
            <a:r>
              <a:rPr lang="hu-HU" b="1" dirty="0" err="1" smtClean="0">
                <a:solidFill>
                  <a:srgbClr val="AD95A2"/>
                </a:solidFill>
              </a:rPr>
              <a:t>šetrné</a:t>
            </a:r>
            <a:r>
              <a:rPr lang="hu-HU" b="1" dirty="0" smtClean="0">
                <a:solidFill>
                  <a:srgbClr val="AD95A2"/>
                </a:solidFill>
              </a:rPr>
              <a:t> </a:t>
            </a:r>
            <a:r>
              <a:rPr lang="hu-HU" b="1" dirty="0">
                <a:solidFill>
                  <a:srgbClr val="AD95A2"/>
                </a:solidFill>
              </a:rPr>
              <a:t>k </a:t>
            </a:r>
            <a:r>
              <a:rPr lang="hu-HU" b="1" dirty="0" err="1">
                <a:solidFill>
                  <a:srgbClr val="AD95A2"/>
                </a:solidFill>
              </a:rPr>
              <a:t>prírode</a:t>
            </a:r>
            <a:r>
              <a:rPr lang="hu-HU" b="1" dirty="0">
                <a:solidFill>
                  <a:srgbClr val="AD95A2"/>
                </a:solidFill>
              </a:rPr>
              <a:t> s </a:t>
            </a:r>
            <a:r>
              <a:rPr lang="hu-HU" b="1" dirty="0" err="1">
                <a:solidFill>
                  <a:srgbClr val="AD95A2"/>
                </a:solidFill>
              </a:rPr>
              <a:t>profesionálnym</a:t>
            </a:r>
            <a:r>
              <a:rPr lang="hu-HU" b="1" dirty="0">
                <a:solidFill>
                  <a:srgbClr val="AD95A2"/>
                </a:solidFill>
              </a:rPr>
              <a:t> </a:t>
            </a:r>
            <a:r>
              <a:rPr lang="hu-HU" b="1" dirty="0" err="1">
                <a:solidFill>
                  <a:srgbClr val="AD95A2"/>
                </a:solidFill>
              </a:rPr>
              <a:t>dizajnom</a:t>
            </a:r>
            <a:endParaRPr lang="hu-HU" b="1" dirty="0">
              <a:solidFill>
                <a:srgbClr val="AD95A2"/>
              </a:solidFill>
            </a:endParaRPr>
          </a:p>
          <a:p>
            <a:r>
              <a:rPr lang="hu-HU" b="1" dirty="0" err="1" smtClean="0"/>
              <a:t>Soul</a:t>
            </a:r>
            <a:r>
              <a:rPr lang="hu-HU" b="1" dirty="0" err="1" smtClean="0">
                <a:solidFill>
                  <a:srgbClr val="6CA401"/>
                </a:solidFill>
              </a:rPr>
              <a:t>eko</a:t>
            </a:r>
            <a:endParaRPr lang="hu-HU" b="1" dirty="0">
              <a:solidFill>
                <a:srgbClr val="6CA401"/>
              </a:solidFill>
            </a:endParaRPr>
          </a:p>
          <a:p>
            <a:pPr lvl="1"/>
            <a:r>
              <a:rPr lang="hu-HU" b="1" dirty="0" err="1" smtClean="0">
                <a:solidFill>
                  <a:srgbClr val="6CA401"/>
                </a:solidFill>
              </a:rPr>
              <a:t>Nemilosrdne</a:t>
            </a:r>
            <a:r>
              <a:rPr lang="hu-HU" b="1" dirty="0" smtClean="0">
                <a:solidFill>
                  <a:srgbClr val="6CA401"/>
                </a:solidFill>
              </a:rPr>
              <a:t> </a:t>
            </a:r>
            <a:r>
              <a:rPr lang="hu-HU" b="1" dirty="0" err="1">
                <a:solidFill>
                  <a:srgbClr val="6CA401"/>
                </a:solidFill>
              </a:rPr>
              <a:t>ECO-Friendly</a:t>
            </a:r>
            <a:endParaRPr lang="hu-HU" b="1" dirty="0">
              <a:solidFill>
                <a:srgbClr val="6CA401"/>
              </a:solidFill>
            </a:endParaRPr>
          </a:p>
          <a:p>
            <a:r>
              <a:rPr lang="hu-HU" b="1" dirty="0" err="1" smtClean="0"/>
              <a:t>Soul</a:t>
            </a:r>
            <a:r>
              <a:rPr lang="hu-HU" b="1" dirty="0" err="1" smtClean="0">
                <a:solidFill>
                  <a:srgbClr val="A92E30"/>
                </a:solidFill>
              </a:rPr>
              <a:t>bezpečnosť</a:t>
            </a:r>
            <a:endParaRPr lang="hu-HU" b="1" dirty="0">
              <a:solidFill>
                <a:srgbClr val="A92E30"/>
              </a:solidFill>
            </a:endParaRPr>
          </a:p>
          <a:p>
            <a:pPr lvl="1"/>
            <a:r>
              <a:rPr lang="hu-HU" b="1" dirty="0" err="1">
                <a:solidFill>
                  <a:srgbClr val="A92E30"/>
                </a:solidFill>
              </a:rPr>
              <a:t>Vegan</a:t>
            </a:r>
            <a:endParaRPr lang="hu-HU" b="1" dirty="0">
              <a:solidFill>
                <a:srgbClr val="A92E30"/>
              </a:solidFill>
            </a:endParaRPr>
          </a:p>
          <a:p>
            <a:pPr lvl="1"/>
            <a:r>
              <a:rPr lang="hu-HU" b="1" dirty="0">
                <a:solidFill>
                  <a:srgbClr val="A92E30"/>
                </a:solidFill>
              </a:rPr>
              <a:t>PETA</a:t>
            </a:r>
          </a:p>
          <a:p>
            <a:r>
              <a:rPr lang="hu-HU" b="1" dirty="0" err="1" smtClean="0"/>
              <a:t>soul</a:t>
            </a:r>
            <a:r>
              <a:rPr lang="hu-HU" b="1" dirty="0" err="1" smtClean="0">
                <a:solidFill>
                  <a:srgbClr val="BCDA81"/>
                </a:solidFill>
              </a:rPr>
              <a:t>zdravie</a:t>
            </a:r>
            <a:endParaRPr lang="hu-HU" b="1" dirty="0">
              <a:solidFill>
                <a:srgbClr val="BCDA81"/>
              </a:solidFill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xmlns="" id="{7D7EC47D-B4A0-4ACF-92BF-41898B1F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Žite</a:t>
            </a:r>
            <a:r>
              <a:rPr lang="hu-HU" dirty="0" smtClean="0"/>
              <a:t> a </a:t>
            </a:r>
            <a:r>
              <a:rPr lang="hu-HU" dirty="0" err="1" smtClean="0"/>
              <a:t>cíťte</a:t>
            </a:r>
            <a:r>
              <a:rPr lang="hu-HU" dirty="0" smtClean="0"/>
              <a:t> </a:t>
            </a:r>
            <a:r>
              <a:rPr lang="hu-HU" dirty="0" err="1" smtClean="0"/>
              <a:t>život</a:t>
            </a:r>
            <a:r>
              <a:rPr lang="hu-HU" dirty="0" smtClean="0"/>
              <a:t> s </a:t>
            </a:r>
            <a:r>
              <a:rPr lang="hu-HU" dirty="0" err="1" smtClean="0"/>
              <a:t>prírodou</a:t>
            </a:r>
            <a:r>
              <a:rPr lang="hu-HU" dirty="0" smtClean="0"/>
              <a:t> </a:t>
            </a:r>
            <a:r>
              <a:rPr lang="hu-HU" dirty="0"/>
              <a:t>- souldrops</a:t>
            </a:r>
          </a:p>
        </p:txBody>
      </p:sp>
    </p:spTree>
    <p:extLst>
      <p:ext uri="{BB962C8B-B14F-4D97-AF65-F5344CB8AC3E}">
        <p14:creationId xmlns:p14="http://schemas.microsoft.com/office/powerpoint/2010/main" xmlns="" val="7666039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, ruházat, tartás, lány látható&#10;&#10;Automatikusan generált leírás">
            <a:extLst>
              <a:ext uri="{FF2B5EF4-FFF2-40B4-BE49-F238E27FC236}">
                <a16:creationId xmlns:a16="http://schemas.microsoft.com/office/drawing/2014/main" xmlns="" id="{EF6D766A-04B9-47E6-BB57-4AAFA25B7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57456" y="623456"/>
            <a:ext cx="6234544" cy="6234544"/>
          </a:xfrm>
          <a:prstGeom prst="rect">
            <a:avLst/>
          </a:prstGeom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BF1DD055-74A8-4F60-848E-B3B0708F4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746"/>
            <a:ext cx="5347856" cy="4992341"/>
          </a:xfrm>
        </p:spPr>
        <p:txBody>
          <a:bodyPr wrap="none">
            <a:noAutofit/>
          </a:bodyPr>
          <a:lstStyle/>
          <a:p>
            <a:pPr marL="0" marR="5080" indent="0">
              <a:lnSpc>
                <a:spcPts val="1939"/>
              </a:lnSpc>
              <a:spcBef>
                <a:spcPts val="345"/>
              </a:spcBef>
              <a:spcAft>
                <a:spcPts val="1200"/>
              </a:spcAft>
              <a:buNone/>
            </a:pPr>
            <a:endParaRPr lang="sk-SK" sz="1800" b="1" spc="-5" dirty="0" smtClean="0">
              <a:solidFill>
                <a:srgbClr val="11A06F"/>
              </a:solidFill>
            </a:endParaRPr>
          </a:p>
          <a:p>
            <a:pPr marL="0" marR="5080" indent="0">
              <a:lnSpc>
                <a:spcPts val="1939"/>
              </a:lnSpc>
              <a:spcBef>
                <a:spcPts val="345"/>
              </a:spcBef>
              <a:spcAft>
                <a:spcPts val="1200"/>
              </a:spcAft>
              <a:buNone/>
            </a:pPr>
            <a:r>
              <a:rPr lang="de-DE" sz="1800" b="1" spc="-5" dirty="0" err="1" smtClean="0">
                <a:solidFill>
                  <a:srgbClr val="11A06F"/>
                </a:solidFill>
              </a:rPr>
              <a:t>Distribučná</a:t>
            </a:r>
            <a:r>
              <a:rPr lang="de-DE" sz="1800" b="1" spc="-5" dirty="0" smtClean="0">
                <a:solidFill>
                  <a:srgbClr val="11A06F"/>
                </a:solidFill>
              </a:rPr>
              <a:t> </a:t>
            </a:r>
            <a:r>
              <a:rPr lang="de-DE" sz="1800" b="1" spc="-5" dirty="0" err="1">
                <a:solidFill>
                  <a:srgbClr val="11A06F"/>
                </a:solidFill>
              </a:rPr>
              <a:t>štruktúra</a:t>
            </a:r>
            <a:r>
              <a:rPr lang="de-DE" sz="1800" b="1" spc="-5" dirty="0">
                <a:solidFill>
                  <a:srgbClr val="11A06F"/>
                </a:solidFill>
              </a:rPr>
              <a:t> v </a:t>
            </a:r>
            <a:r>
              <a:rPr lang="de-DE" sz="1800" b="1" spc="-5" dirty="0" err="1">
                <a:solidFill>
                  <a:srgbClr val="11A06F"/>
                </a:solidFill>
              </a:rPr>
              <a:t>Nemecku</a:t>
            </a:r>
            <a:endParaRPr lang="sk-SK" spc="-5" dirty="0" smtClean="0">
              <a:solidFill>
                <a:srgbClr val="003C5E"/>
              </a:solidFill>
              <a:cs typeface="Arial"/>
            </a:endParaRPr>
          </a:p>
          <a:p>
            <a:pPr marR="5080">
              <a:lnSpc>
                <a:spcPts val="1939"/>
              </a:lnSpc>
              <a:spcBef>
                <a:spcPts val="345"/>
              </a:spcBef>
            </a:pP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Vlastníkom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značky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souldrops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je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spoločnosť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M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onsun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z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Maďarska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so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silnou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endParaRPr lang="sk-SK" spc="-5" dirty="0" smtClean="0">
              <a:solidFill>
                <a:srgbClr val="003C5E"/>
              </a:solidFill>
              <a:cs typeface="Arial"/>
            </a:endParaRPr>
          </a:p>
          <a:p>
            <a:pPr marR="5080">
              <a:lnSpc>
                <a:spcPts val="1939"/>
              </a:lnSpc>
              <a:spcBef>
                <a:spcPts val="345"/>
              </a:spcBef>
              <a:buNone/>
            </a:pPr>
            <a:r>
              <a:rPr lang="sk-SK" spc="-5" dirty="0" smtClean="0">
                <a:solidFill>
                  <a:srgbClr val="003C5E"/>
                </a:solidFill>
                <a:cs typeface="Arial"/>
              </a:rPr>
              <a:t>	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trhovou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pozíciou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vo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východnej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Európe</a:t>
            </a:r>
            <a:endParaRPr lang="hu-HU" spc="-5" dirty="0">
              <a:solidFill>
                <a:srgbClr val="003C5E"/>
              </a:solidFill>
              <a:cs typeface="Arial"/>
            </a:endParaRPr>
          </a:p>
          <a:p>
            <a:pPr marR="5080">
              <a:lnSpc>
                <a:spcPts val="1939"/>
              </a:lnSpc>
              <a:spcBef>
                <a:spcPts val="345"/>
              </a:spcBef>
            </a:pPr>
            <a:r>
              <a:rPr lang="de-DE" spc="-5" dirty="0" err="1">
                <a:solidFill>
                  <a:srgbClr val="003C5E"/>
                </a:solidFill>
                <a:cs typeface="Arial"/>
              </a:rPr>
              <a:t>Jedinečné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postavenie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značky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 na trhu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: 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"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Životný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štýl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spĺňajúci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udržateľnosť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!" </a:t>
            </a:r>
            <a:endParaRPr lang="sk-SK" spc="-5" dirty="0" smtClean="0">
              <a:solidFill>
                <a:srgbClr val="003C5E"/>
              </a:solidFill>
              <a:cs typeface="Arial"/>
            </a:endParaRPr>
          </a:p>
          <a:p>
            <a:pPr marR="5080">
              <a:lnSpc>
                <a:spcPts val="1939"/>
              </a:lnSpc>
              <a:spcBef>
                <a:spcPts val="345"/>
              </a:spcBef>
            </a:pPr>
            <a:r>
              <a:rPr lang="de-DE" spc="-5" dirty="0" err="1">
                <a:solidFill>
                  <a:srgbClr val="003C5E"/>
                </a:solidFill>
                <a:cs typeface="Arial"/>
              </a:rPr>
              <a:t>Distribúcia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v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Nemecku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je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výlučne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cez </a:t>
            </a:r>
            <a:r>
              <a:rPr lang="de-DE" sz="2000" b="1" spc="-5" dirty="0" err="1" smtClean="0">
                <a:solidFill>
                  <a:srgbClr val="003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souldrops</a:t>
            </a:r>
            <a:r>
              <a:rPr lang="de-DE" sz="2000" b="1" spc="-5" dirty="0" smtClean="0">
                <a:solidFill>
                  <a:srgbClr val="003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de-DE" sz="2000" b="1" spc="-5" dirty="0">
                <a:solidFill>
                  <a:srgbClr val="003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nature</a:t>
            </a:r>
            <a:r>
              <a:rPr lang="de-DE" sz="2000" b="1" spc="135" dirty="0">
                <a:solidFill>
                  <a:srgbClr val="003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de-DE" sz="2000" b="1" dirty="0">
                <a:solidFill>
                  <a:srgbClr val="003C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GmbH</a:t>
            </a:r>
            <a:r>
              <a:rPr lang="de-DE" dirty="0">
                <a:solidFill>
                  <a:srgbClr val="003C5E"/>
                </a:solidFill>
                <a:cs typeface="Arial"/>
              </a:rPr>
              <a:t>,</a:t>
            </a:r>
            <a:endParaRPr lang="de-DE" dirty="0">
              <a:cs typeface="Arial"/>
            </a:endParaRPr>
          </a:p>
          <a:p>
            <a:pPr>
              <a:lnSpc>
                <a:spcPts val="2050"/>
              </a:lnSpc>
            </a:pPr>
            <a:r>
              <a:rPr lang="de-DE" dirty="0">
                <a:solidFill>
                  <a:srgbClr val="003C5E"/>
                </a:solidFill>
                <a:cs typeface="Arial"/>
              </a:rPr>
              <a:t>GLN 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42 </a:t>
            </a:r>
            <a:r>
              <a:rPr lang="de-DE" spc="-10" dirty="0">
                <a:solidFill>
                  <a:srgbClr val="003C5E"/>
                </a:solidFill>
                <a:cs typeface="Arial"/>
              </a:rPr>
              <a:t>6065258 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000</a:t>
            </a:r>
            <a:r>
              <a:rPr lang="de-DE" spc="2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dirty="0">
                <a:solidFill>
                  <a:srgbClr val="003C5E"/>
                </a:solidFill>
                <a:cs typeface="Arial"/>
              </a:rPr>
              <a:t>8</a:t>
            </a:r>
            <a:endParaRPr lang="de-DE" dirty="0">
              <a:cs typeface="Arial"/>
            </a:endParaRPr>
          </a:p>
          <a:p>
            <a:pPr marR="7243445">
              <a:lnSpc>
                <a:spcPts val="2950"/>
              </a:lnSpc>
              <a:spcBef>
                <a:spcPts val="225"/>
              </a:spcBef>
            </a:pPr>
            <a:r>
              <a:rPr lang="de-DE" spc="-5" dirty="0">
                <a:solidFill>
                  <a:srgbClr val="003C5E"/>
                </a:solidFill>
                <a:cs typeface="Arial"/>
                <a:hlinkClick r:id="rId3"/>
              </a:rPr>
              <a:t>w</a:t>
            </a:r>
            <a:r>
              <a:rPr lang="de-DE" spc="-10" dirty="0">
                <a:solidFill>
                  <a:srgbClr val="003C5E"/>
                </a:solidFill>
                <a:cs typeface="Arial"/>
                <a:hlinkClick r:id="rId3"/>
              </a:rPr>
              <a:t>w</a:t>
            </a:r>
            <a:r>
              <a:rPr lang="de-DE" spc="-5" dirty="0">
                <a:solidFill>
                  <a:srgbClr val="003C5E"/>
                </a:solidFill>
                <a:cs typeface="Arial"/>
                <a:hlinkClick r:id="rId3"/>
              </a:rPr>
              <a:t>w.so</a:t>
            </a:r>
            <a:r>
              <a:rPr lang="de-DE" spc="-10" dirty="0">
                <a:solidFill>
                  <a:srgbClr val="003C5E"/>
                </a:solidFill>
                <a:cs typeface="Arial"/>
                <a:hlinkClick r:id="rId3"/>
              </a:rPr>
              <a:t>u</a:t>
            </a:r>
            <a:r>
              <a:rPr lang="de-DE" spc="-5" dirty="0">
                <a:solidFill>
                  <a:srgbClr val="003C5E"/>
                </a:solidFill>
                <a:cs typeface="Arial"/>
                <a:hlinkClick r:id="rId3"/>
              </a:rPr>
              <a:t>l</a:t>
            </a:r>
            <a:r>
              <a:rPr lang="de-DE" spc="-10" dirty="0">
                <a:solidFill>
                  <a:srgbClr val="003C5E"/>
                </a:solidFill>
                <a:cs typeface="Arial"/>
                <a:hlinkClick r:id="rId3"/>
              </a:rPr>
              <a:t>d</a:t>
            </a:r>
            <a:r>
              <a:rPr lang="de-DE" dirty="0">
                <a:solidFill>
                  <a:srgbClr val="003C5E"/>
                </a:solidFill>
                <a:cs typeface="Arial"/>
                <a:hlinkClick r:id="rId3"/>
              </a:rPr>
              <a:t>ro</a:t>
            </a:r>
            <a:r>
              <a:rPr lang="de-DE" spc="-10" dirty="0">
                <a:solidFill>
                  <a:srgbClr val="003C5E"/>
                </a:solidFill>
                <a:cs typeface="Arial"/>
                <a:hlinkClick r:id="rId3"/>
              </a:rPr>
              <a:t>p</a:t>
            </a:r>
            <a:r>
              <a:rPr lang="de-DE" dirty="0">
                <a:solidFill>
                  <a:srgbClr val="003C5E"/>
                </a:solidFill>
                <a:cs typeface="Arial"/>
                <a:hlinkClick r:id="rId3"/>
              </a:rPr>
              <a:t>s.</a:t>
            </a:r>
            <a:r>
              <a:rPr lang="hu-HU" dirty="0" err="1" smtClean="0">
                <a:solidFill>
                  <a:srgbClr val="003C5E"/>
                </a:solidFill>
                <a:cs typeface="Arial"/>
                <a:hlinkClick r:id="rId3"/>
              </a:rPr>
              <a:t>eu</a:t>
            </a:r>
            <a:endParaRPr lang="de-DE" dirty="0">
              <a:solidFill>
                <a:srgbClr val="003C5E"/>
              </a:solidFill>
              <a:cs typeface="Arial"/>
            </a:endParaRPr>
          </a:p>
          <a:p>
            <a:pPr marR="7243445">
              <a:lnSpc>
                <a:spcPts val="2950"/>
              </a:lnSpc>
              <a:spcBef>
                <a:spcPts val="225"/>
              </a:spcBef>
            </a:pPr>
            <a:r>
              <a:rPr lang="sk-SK" dirty="0" smtClean="0">
                <a:solidFill>
                  <a:srgbClr val="003C5E"/>
                </a:solidFill>
                <a:cs typeface="Arial"/>
              </a:rPr>
              <a:t>Váš kontakt pre SR a ČR 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: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 </a:t>
            </a:r>
          </a:p>
          <a:p>
            <a:pPr marR="7243445">
              <a:lnSpc>
                <a:spcPts val="2950"/>
              </a:lnSpc>
              <a:spcBef>
                <a:spcPts val="225"/>
              </a:spcBef>
              <a:buNone/>
            </a:pPr>
            <a:r>
              <a:rPr lang="sk-SK" spc="-5" dirty="0" smtClean="0">
                <a:solidFill>
                  <a:srgbClr val="003C5E"/>
                </a:solidFill>
                <a:cs typeface="Arial"/>
              </a:rPr>
              <a:t>	Wilfried Garai, </a:t>
            </a:r>
            <a:r>
              <a:rPr lang="sk-SK" spc="-5" dirty="0" err="1" smtClean="0">
                <a:solidFill>
                  <a:srgbClr val="003C5E"/>
                </a:solidFill>
                <a:cs typeface="Arial"/>
                <a:hlinkClick r:id="rId4"/>
              </a:rPr>
              <a:t>w.garai</a:t>
            </a:r>
            <a:r>
              <a:rPr lang="sk-SK" spc="-5" dirty="0" err="1" smtClean="0">
                <a:solidFill>
                  <a:srgbClr val="003C5E"/>
                </a:solidFill>
                <a:latin typeface="Calibri"/>
                <a:cs typeface="Calibri"/>
                <a:hlinkClick r:id="rId4"/>
              </a:rPr>
              <a:t>@superio.sk</a:t>
            </a:r>
            <a:r>
              <a:rPr lang="sk-SK" spc="-5" dirty="0" smtClean="0">
                <a:solidFill>
                  <a:srgbClr val="003C5E"/>
                </a:solidFill>
                <a:latin typeface="Calibri"/>
                <a:cs typeface="Calibri"/>
              </a:rPr>
              <a:t>, </a:t>
            </a:r>
            <a:r>
              <a:rPr lang="sk-SK" spc="-5" dirty="0" smtClean="0">
                <a:solidFill>
                  <a:srgbClr val="003C5E"/>
                </a:solidFill>
                <a:latin typeface="Calibri"/>
                <a:cs typeface="Calibri"/>
              </a:rPr>
              <a:t>+421 917 494 112</a:t>
            </a: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2246A629-EE0B-455E-96C7-D447453B2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2505"/>
            <a:ext cx="8923224" cy="307777"/>
          </a:xfrm>
        </p:spPr>
        <p:txBody>
          <a:bodyPr>
            <a:noAutofit/>
          </a:bodyPr>
          <a:lstStyle/>
          <a:p>
            <a:r>
              <a:rPr lang="hu-HU" sz="2800" b="1" spc="-5" dirty="0" err="1" smtClean="0"/>
              <a:t>soul</a:t>
            </a:r>
            <a:r>
              <a:rPr lang="hu-HU" sz="2800" b="1" spc="-5" dirty="0" err="1" smtClean="0">
                <a:solidFill>
                  <a:srgbClr val="038957"/>
                </a:solidFill>
              </a:rPr>
              <a:t>S</a:t>
            </a:r>
            <a:r>
              <a:rPr lang="hu-HU" sz="2800" b="1" spc="-5" dirty="0" err="1" smtClean="0">
                <a:solidFill>
                  <a:srgbClr val="038957"/>
                </a:solidFill>
              </a:rPr>
              <a:t>poločnosť</a:t>
            </a:r>
            <a:endParaRPr lang="hu-HU" sz="2800" b="1" dirty="0">
              <a:solidFill>
                <a:srgbClr val="0389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864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EDFF8C59-3E7A-4E24-8BA5-CF1447947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2150"/>
            <a:ext cx="11400932" cy="52708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800" b="1" dirty="0" err="1" smtClean="0">
                <a:solidFill>
                  <a:srgbClr val="A92E30"/>
                </a:solidFill>
              </a:rPr>
              <a:t>Stále</a:t>
            </a:r>
            <a:r>
              <a:rPr lang="hu-HU" sz="1800" b="1" dirty="0" smtClean="0">
                <a:solidFill>
                  <a:srgbClr val="A92E30"/>
                </a:solidFill>
              </a:rPr>
              <a:t> </a:t>
            </a:r>
            <a:r>
              <a:rPr lang="hu-HU" sz="1800" b="1" dirty="0" err="1" smtClean="0">
                <a:solidFill>
                  <a:srgbClr val="A92E30"/>
                </a:solidFill>
              </a:rPr>
              <a:t>viac</a:t>
            </a:r>
            <a:r>
              <a:rPr lang="hu-HU" sz="1800" b="1" dirty="0" smtClean="0">
                <a:solidFill>
                  <a:srgbClr val="A92E30"/>
                </a:solidFill>
              </a:rPr>
              <a:t> </a:t>
            </a:r>
            <a:r>
              <a:rPr lang="hu-HU" sz="1800" b="1" dirty="0" err="1" smtClean="0">
                <a:solidFill>
                  <a:srgbClr val="A92E30"/>
                </a:solidFill>
              </a:rPr>
              <a:t>Drops</a:t>
            </a:r>
            <a:r>
              <a:rPr lang="hu-HU" sz="1800" b="1" dirty="0" smtClean="0">
                <a:solidFill>
                  <a:srgbClr val="A92E30"/>
                </a:solidFill>
              </a:rPr>
              <a:t> v </a:t>
            </a:r>
            <a:r>
              <a:rPr lang="hu-HU" sz="1800" b="1" dirty="0" err="1" smtClean="0">
                <a:solidFill>
                  <a:srgbClr val="A92E30"/>
                </a:solidFill>
              </a:rPr>
              <a:t>Shops</a:t>
            </a:r>
            <a:r>
              <a:rPr lang="hu-HU" sz="1800" b="1" dirty="0" smtClean="0">
                <a:solidFill>
                  <a:srgbClr val="A92E30"/>
                </a:solidFill>
              </a:rPr>
              <a:t> </a:t>
            </a:r>
            <a:r>
              <a:rPr lang="hu-HU" sz="1800" b="1" dirty="0" smtClean="0">
                <a:solidFill>
                  <a:srgbClr val="A92E30"/>
                </a:solidFill>
                <a:sym typeface="Wingdings" pitchFamily="2" charset="2"/>
              </a:rPr>
              <a:t></a:t>
            </a:r>
            <a:endParaRPr lang="hu-HU" sz="1800" b="1" dirty="0">
              <a:solidFill>
                <a:srgbClr val="A92E30"/>
              </a:solidFill>
            </a:endParaRPr>
          </a:p>
        </p:txBody>
      </p:sp>
      <p:grpSp>
        <p:nvGrpSpPr>
          <p:cNvPr id="29" name="Csoportba foglalás 28">
            <a:extLst>
              <a:ext uri="{FF2B5EF4-FFF2-40B4-BE49-F238E27FC236}">
                <a16:creationId xmlns:a16="http://schemas.microsoft.com/office/drawing/2014/main" xmlns="" id="{CEFA6681-A5FD-408E-8C96-9A64CFA3C274}"/>
              </a:ext>
            </a:extLst>
          </p:cNvPr>
          <p:cNvGrpSpPr/>
          <p:nvPr/>
        </p:nvGrpSpPr>
        <p:grpSpPr>
          <a:xfrm>
            <a:off x="630032" y="1582771"/>
            <a:ext cx="8824332" cy="4365243"/>
            <a:chOff x="2932266" y="1313229"/>
            <a:chExt cx="8824332" cy="4365243"/>
          </a:xfrm>
        </p:grpSpPr>
        <p:sp>
          <p:nvSpPr>
            <p:cNvPr id="30" name="Freeform 781">
              <a:extLst>
                <a:ext uri="{FF2B5EF4-FFF2-40B4-BE49-F238E27FC236}">
                  <a16:creationId xmlns:a16="http://schemas.microsoft.com/office/drawing/2014/main" xmlns="" id="{963A8BC7-AD74-42BB-B38C-06B513D54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738" y="1333470"/>
              <a:ext cx="45530" cy="20241"/>
            </a:xfrm>
            <a:custGeom>
              <a:avLst/>
              <a:gdLst>
                <a:gd name="T0" fmla="*/ 4 w 9"/>
                <a:gd name="T1" fmla="*/ 3 h 4"/>
                <a:gd name="T2" fmla="*/ 1 w 9"/>
                <a:gd name="T3" fmla="*/ 2 h 4"/>
                <a:gd name="T4" fmla="*/ 5 w 9"/>
                <a:gd name="T5" fmla="*/ 2 h 4"/>
                <a:gd name="T6" fmla="*/ 0 w 9"/>
                <a:gd name="T7" fmla="*/ 0 h 4"/>
                <a:gd name="T8" fmla="*/ 9 w 9"/>
                <a:gd name="T9" fmla="*/ 2 h 4"/>
                <a:gd name="T10" fmla="*/ 5 w 9"/>
                <a:gd name="T11" fmla="*/ 2 h 4"/>
                <a:gd name="T12" fmla="*/ 4 w 9"/>
                <a:gd name="T13" fmla="*/ 3 h 4"/>
                <a:gd name="T14" fmla="*/ 4 w 9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4">
                  <a:moveTo>
                    <a:pt x="4" y="3"/>
                  </a:moveTo>
                  <a:cubicBezTo>
                    <a:pt x="4" y="3"/>
                    <a:pt x="1" y="2"/>
                    <a:pt x="1" y="2"/>
                  </a:cubicBezTo>
                  <a:cubicBezTo>
                    <a:pt x="1" y="2"/>
                    <a:pt x="4" y="2"/>
                    <a:pt x="5" y="2"/>
                  </a:cubicBezTo>
                  <a:cubicBezTo>
                    <a:pt x="3" y="1"/>
                    <a:pt x="1" y="2"/>
                    <a:pt x="0" y="0"/>
                  </a:cubicBezTo>
                  <a:cubicBezTo>
                    <a:pt x="1" y="1"/>
                    <a:pt x="8" y="0"/>
                    <a:pt x="9" y="2"/>
                  </a:cubicBezTo>
                  <a:cubicBezTo>
                    <a:pt x="9" y="2"/>
                    <a:pt x="6" y="2"/>
                    <a:pt x="5" y="2"/>
                  </a:cubicBezTo>
                  <a:cubicBezTo>
                    <a:pt x="5" y="2"/>
                    <a:pt x="7" y="4"/>
                    <a:pt x="4" y="3"/>
                  </a:cubicBezTo>
                  <a:cubicBezTo>
                    <a:pt x="3" y="3"/>
                    <a:pt x="6" y="4"/>
                    <a:pt x="4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" name="Freeform 403">
              <a:extLst>
                <a:ext uri="{FF2B5EF4-FFF2-40B4-BE49-F238E27FC236}">
                  <a16:creationId xmlns:a16="http://schemas.microsoft.com/office/drawing/2014/main" xmlns="" id="{4E3A61F4-1278-443A-BD65-7B322CF0A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4116" y="4404995"/>
              <a:ext cx="1008399" cy="753965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" name="Freeform 404">
              <a:extLst>
                <a:ext uri="{FF2B5EF4-FFF2-40B4-BE49-F238E27FC236}">
                  <a16:creationId xmlns:a16="http://schemas.microsoft.com/office/drawing/2014/main" xmlns="" id="{6E381433-E7C5-4B15-A25C-76907BA35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253" y="2482129"/>
              <a:ext cx="197294" cy="298549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" name="Freeform 405">
              <a:extLst>
                <a:ext uri="{FF2B5EF4-FFF2-40B4-BE49-F238E27FC236}">
                  <a16:creationId xmlns:a16="http://schemas.microsoft.com/office/drawing/2014/main" xmlns="" id="{DE9419D7-1511-4C0B-8552-724EF183B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014" y="2170086"/>
              <a:ext cx="266433" cy="129879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" name="Freeform 406">
              <a:extLst>
                <a:ext uri="{FF2B5EF4-FFF2-40B4-BE49-F238E27FC236}">
                  <a16:creationId xmlns:a16="http://schemas.microsoft.com/office/drawing/2014/main" xmlns="" id="{7330281F-332C-434D-B944-33136761B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360" y="1694429"/>
              <a:ext cx="445179" cy="306985"/>
            </a:xfrm>
            <a:custGeom>
              <a:avLst/>
              <a:gdLst>
                <a:gd name="T0" fmla="*/ 77 w 90"/>
                <a:gd name="T1" fmla="*/ 2 h 62"/>
                <a:gd name="T2" fmla="*/ 66 w 90"/>
                <a:gd name="T3" fmla="*/ 6 h 62"/>
                <a:gd name="T4" fmla="*/ 51 w 90"/>
                <a:gd name="T5" fmla="*/ 8 h 62"/>
                <a:gd name="T6" fmla="*/ 48 w 90"/>
                <a:gd name="T7" fmla="*/ 9 h 62"/>
                <a:gd name="T8" fmla="*/ 39 w 90"/>
                <a:gd name="T9" fmla="*/ 11 h 62"/>
                <a:gd name="T10" fmla="*/ 32 w 90"/>
                <a:gd name="T11" fmla="*/ 14 h 62"/>
                <a:gd name="T12" fmla="*/ 26 w 90"/>
                <a:gd name="T13" fmla="*/ 19 h 62"/>
                <a:gd name="T14" fmla="*/ 26 w 90"/>
                <a:gd name="T15" fmla="*/ 21 h 62"/>
                <a:gd name="T16" fmla="*/ 27 w 90"/>
                <a:gd name="T17" fmla="*/ 23 h 62"/>
                <a:gd name="T18" fmla="*/ 23 w 90"/>
                <a:gd name="T19" fmla="*/ 25 h 62"/>
                <a:gd name="T20" fmla="*/ 21 w 90"/>
                <a:gd name="T21" fmla="*/ 28 h 62"/>
                <a:gd name="T22" fmla="*/ 21 w 90"/>
                <a:gd name="T23" fmla="*/ 29 h 62"/>
                <a:gd name="T24" fmla="*/ 14 w 90"/>
                <a:gd name="T25" fmla="*/ 31 h 62"/>
                <a:gd name="T26" fmla="*/ 19 w 90"/>
                <a:gd name="T27" fmla="*/ 34 h 62"/>
                <a:gd name="T28" fmla="*/ 9 w 90"/>
                <a:gd name="T29" fmla="*/ 38 h 62"/>
                <a:gd name="T30" fmla="*/ 6 w 90"/>
                <a:gd name="T31" fmla="*/ 41 h 62"/>
                <a:gd name="T32" fmla="*/ 5 w 90"/>
                <a:gd name="T33" fmla="*/ 47 h 62"/>
                <a:gd name="T34" fmla="*/ 4 w 90"/>
                <a:gd name="T35" fmla="*/ 53 h 62"/>
                <a:gd name="T36" fmla="*/ 12 w 90"/>
                <a:gd name="T37" fmla="*/ 55 h 62"/>
                <a:gd name="T38" fmla="*/ 12 w 90"/>
                <a:gd name="T39" fmla="*/ 56 h 62"/>
                <a:gd name="T40" fmla="*/ 16 w 90"/>
                <a:gd name="T41" fmla="*/ 62 h 62"/>
                <a:gd name="T42" fmla="*/ 26 w 90"/>
                <a:gd name="T43" fmla="*/ 61 h 62"/>
                <a:gd name="T44" fmla="*/ 26 w 90"/>
                <a:gd name="T45" fmla="*/ 59 h 62"/>
                <a:gd name="T46" fmla="*/ 20 w 90"/>
                <a:gd name="T47" fmla="*/ 48 h 62"/>
                <a:gd name="T48" fmla="*/ 20 w 90"/>
                <a:gd name="T49" fmla="*/ 42 h 62"/>
                <a:gd name="T50" fmla="*/ 22 w 90"/>
                <a:gd name="T51" fmla="*/ 40 h 62"/>
                <a:gd name="T52" fmla="*/ 21 w 90"/>
                <a:gd name="T53" fmla="*/ 36 h 62"/>
                <a:gd name="T54" fmla="*/ 27 w 90"/>
                <a:gd name="T55" fmla="*/ 34 h 62"/>
                <a:gd name="T56" fmla="*/ 27 w 90"/>
                <a:gd name="T57" fmla="*/ 32 h 62"/>
                <a:gd name="T58" fmla="*/ 32 w 90"/>
                <a:gd name="T59" fmla="*/ 31 h 62"/>
                <a:gd name="T60" fmla="*/ 35 w 90"/>
                <a:gd name="T61" fmla="*/ 29 h 62"/>
                <a:gd name="T62" fmla="*/ 35 w 90"/>
                <a:gd name="T63" fmla="*/ 26 h 62"/>
                <a:gd name="T64" fmla="*/ 42 w 90"/>
                <a:gd name="T65" fmla="*/ 24 h 62"/>
                <a:gd name="T66" fmla="*/ 45 w 90"/>
                <a:gd name="T67" fmla="*/ 22 h 62"/>
                <a:gd name="T68" fmla="*/ 58 w 90"/>
                <a:gd name="T69" fmla="*/ 15 h 62"/>
                <a:gd name="T70" fmla="*/ 81 w 90"/>
                <a:gd name="T71" fmla="*/ 8 h 62"/>
                <a:gd name="T72" fmla="*/ 84 w 90"/>
                <a:gd name="T7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" h="62">
                  <a:moveTo>
                    <a:pt x="84" y="1"/>
                  </a:moveTo>
                  <a:cubicBezTo>
                    <a:pt x="81" y="1"/>
                    <a:pt x="80" y="0"/>
                    <a:pt x="77" y="2"/>
                  </a:cubicBezTo>
                  <a:cubicBezTo>
                    <a:pt x="76" y="2"/>
                    <a:pt x="72" y="3"/>
                    <a:pt x="73" y="4"/>
                  </a:cubicBezTo>
                  <a:cubicBezTo>
                    <a:pt x="72" y="4"/>
                    <a:pt x="68" y="6"/>
                    <a:pt x="66" y="6"/>
                  </a:cubicBezTo>
                  <a:cubicBezTo>
                    <a:pt x="64" y="6"/>
                    <a:pt x="61" y="7"/>
                    <a:pt x="59" y="8"/>
                  </a:cubicBezTo>
                  <a:cubicBezTo>
                    <a:pt x="56" y="8"/>
                    <a:pt x="54" y="8"/>
                    <a:pt x="51" y="8"/>
                  </a:cubicBezTo>
                  <a:cubicBezTo>
                    <a:pt x="51" y="8"/>
                    <a:pt x="45" y="8"/>
                    <a:pt x="46" y="9"/>
                  </a:cubicBezTo>
                  <a:cubicBezTo>
                    <a:pt x="46" y="9"/>
                    <a:pt x="48" y="9"/>
                    <a:pt x="48" y="9"/>
                  </a:cubicBezTo>
                  <a:cubicBezTo>
                    <a:pt x="47" y="10"/>
                    <a:pt x="45" y="10"/>
                    <a:pt x="44" y="11"/>
                  </a:cubicBezTo>
                  <a:cubicBezTo>
                    <a:pt x="43" y="11"/>
                    <a:pt x="41" y="11"/>
                    <a:pt x="39" y="11"/>
                  </a:cubicBezTo>
                  <a:cubicBezTo>
                    <a:pt x="38" y="11"/>
                    <a:pt x="38" y="11"/>
                    <a:pt x="36" y="12"/>
                  </a:cubicBezTo>
                  <a:cubicBezTo>
                    <a:pt x="35" y="15"/>
                    <a:pt x="34" y="14"/>
                    <a:pt x="32" y="14"/>
                  </a:cubicBezTo>
                  <a:cubicBezTo>
                    <a:pt x="30" y="15"/>
                    <a:pt x="31" y="17"/>
                    <a:pt x="28" y="17"/>
                  </a:cubicBezTo>
                  <a:cubicBezTo>
                    <a:pt x="26" y="17"/>
                    <a:pt x="27" y="19"/>
                    <a:pt x="26" y="19"/>
                  </a:cubicBezTo>
                  <a:cubicBezTo>
                    <a:pt x="25" y="20"/>
                    <a:pt x="22" y="18"/>
                    <a:pt x="23" y="19"/>
                  </a:cubicBezTo>
                  <a:cubicBezTo>
                    <a:pt x="23" y="20"/>
                    <a:pt x="26" y="21"/>
                    <a:pt x="26" y="21"/>
                  </a:cubicBezTo>
                  <a:cubicBezTo>
                    <a:pt x="26" y="21"/>
                    <a:pt x="22" y="22"/>
                    <a:pt x="22" y="22"/>
                  </a:cubicBezTo>
                  <a:cubicBezTo>
                    <a:pt x="22" y="23"/>
                    <a:pt x="27" y="23"/>
                    <a:pt x="27" y="23"/>
                  </a:cubicBezTo>
                  <a:cubicBezTo>
                    <a:pt x="27" y="24"/>
                    <a:pt x="20" y="24"/>
                    <a:pt x="21" y="25"/>
                  </a:cubicBezTo>
                  <a:cubicBezTo>
                    <a:pt x="21" y="24"/>
                    <a:pt x="23" y="25"/>
                    <a:pt x="23" y="25"/>
                  </a:cubicBezTo>
                  <a:cubicBezTo>
                    <a:pt x="21" y="26"/>
                    <a:pt x="20" y="25"/>
                    <a:pt x="20" y="26"/>
                  </a:cubicBezTo>
                  <a:cubicBezTo>
                    <a:pt x="19" y="27"/>
                    <a:pt x="21" y="28"/>
                    <a:pt x="21" y="28"/>
                  </a:cubicBezTo>
                  <a:cubicBezTo>
                    <a:pt x="20" y="28"/>
                    <a:pt x="19" y="28"/>
                    <a:pt x="18" y="28"/>
                  </a:cubicBezTo>
                  <a:cubicBezTo>
                    <a:pt x="18" y="28"/>
                    <a:pt x="20" y="29"/>
                    <a:pt x="21" y="29"/>
                  </a:cubicBezTo>
                  <a:cubicBezTo>
                    <a:pt x="19" y="29"/>
                    <a:pt x="18" y="29"/>
                    <a:pt x="17" y="30"/>
                  </a:cubicBezTo>
                  <a:cubicBezTo>
                    <a:pt x="16" y="31"/>
                    <a:pt x="15" y="31"/>
                    <a:pt x="14" y="31"/>
                  </a:cubicBezTo>
                  <a:cubicBezTo>
                    <a:pt x="12" y="32"/>
                    <a:pt x="12" y="33"/>
                    <a:pt x="14" y="33"/>
                  </a:cubicBezTo>
                  <a:cubicBezTo>
                    <a:pt x="15" y="33"/>
                    <a:pt x="18" y="34"/>
                    <a:pt x="19" y="34"/>
                  </a:cubicBezTo>
                  <a:cubicBezTo>
                    <a:pt x="17" y="35"/>
                    <a:pt x="15" y="33"/>
                    <a:pt x="15" y="36"/>
                  </a:cubicBezTo>
                  <a:cubicBezTo>
                    <a:pt x="15" y="37"/>
                    <a:pt x="10" y="37"/>
                    <a:pt x="9" y="38"/>
                  </a:cubicBezTo>
                  <a:cubicBezTo>
                    <a:pt x="8" y="39"/>
                    <a:pt x="9" y="39"/>
                    <a:pt x="9" y="40"/>
                  </a:cubicBezTo>
                  <a:cubicBezTo>
                    <a:pt x="9" y="40"/>
                    <a:pt x="6" y="41"/>
                    <a:pt x="6" y="41"/>
                  </a:cubicBezTo>
                  <a:cubicBezTo>
                    <a:pt x="2" y="42"/>
                    <a:pt x="7" y="42"/>
                    <a:pt x="7" y="43"/>
                  </a:cubicBezTo>
                  <a:cubicBezTo>
                    <a:pt x="8" y="44"/>
                    <a:pt x="5" y="47"/>
                    <a:pt x="5" y="47"/>
                  </a:cubicBezTo>
                  <a:cubicBezTo>
                    <a:pt x="3" y="49"/>
                    <a:pt x="0" y="47"/>
                    <a:pt x="0" y="51"/>
                  </a:cubicBezTo>
                  <a:cubicBezTo>
                    <a:pt x="0" y="55"/>
                    <a:pt x="2" y="53"/>
                    <a:pt x="4" y="53"/>
                  </a:cubicBezTo>
                  <a:cubicBezTo>
                    <a:pt x="6" y="54"/>
                    <a:pt x="7" y="55"/>
                    <a:pt x="9" y="54"/>
                  </a:cubicBezTo>
                  <a:cubicBezTo>
                    <a:pt x="9" y="54"/>
                    <a:pt x="11" y="56"/>
                    <a:pt x="12" y="55"/>
                  </a:cubicBezTo>
                  <a:cubicBezTo>
                    <a:pt x="12" y="55"/>
                    <a:pt x="10" y="55"/>
                    <a:pt x="10" y="56"/>
                  </a:cubicBezTo>
                  <a:cubicBezTo>
                    <a:pt x="11" y="56"/>
                    <a:pt x="12" y="56"/>
                    <a:pt x="12" y="56"/>
                  </a:cubicBezTo>
                  <a:cubicBezTo>
                    <a:pt x="12" y="56"/>
                    <a:pt x="10" y="60"/>
                    <a:pt x="10" y="60"/>
                  </a:cubicBezTo>
                  <a:cubicBezTo>
                    <a:pt x="12" y="61"/>
                    <a:pt x="14" y="61"/>
                    <a:pt x="16" y="62"/>
                  </a:cubicBezTo>
                  <a:cubicBezTo>
                    <a:pt x="19" y="62"/>
                    <a:pt x="20" y="62"/>
                    <a:pt x="23" y="62"/>
                  </a:cubicBezTo>
                  <a:cubicBezTo>
                    <a:pt x="24" y="61"/>
                    <a:pt x="25" y="61"/>
                    <a:pt x="26" y="61"/>
                  </a:cubicBezTo>
                  <a:cubicBezTo>
                    <a:pt x="27" y="62"/>
                    <a:pt x="28" y="62"/>
                    <a:pt x="30" y="62"/>
                  </a:cubicBezTo>
                  <a:cubicBezTo>
                    <a:pt x="31" y="62"/>
                    <a:pt x="27" y="59"/>
                    <a:pt x="26" y="59"/>
                  </a:cubicBezTo>
                  <a:cubicBezTo>
                    <a:pt x="24" y="57"/>
                    <a:pt x="23" y="55"/>
                    <a:pt x="22" y="53"/>
                  </a:cubicBezTo>
                  <a:cubicBezTo>
                    <a:pt x="20" y="51"/>
                    <a:pt x="21" y="50"/>
                    <a:pt x="20" y="48"/>
                  </a:cubicBezTo>
                  <a:cubicBezTo>
                    <a:pt x="19" y="45"/>
                    <a:pt x="18" y="45"/>
                    <a:pt x="20" y="43"/>
                  </a:cubicBezTo>
                  <a:cubicBezTo>
                    <a:pt x="21" y="43"/>
                    <a:pt x="20" y="43"/>
                    <a:pt x="20" y="42"/>
                  </a:cubicBezTo>
                  <a:cubicBezTo>
                    <a:pt x="21" y="41"/>
                    <a:pt x="24" y="42"/>
                    <a:pt x="24" y="41"/>
                  </a:cubicBezTo>
                  <a:cubicBezTo>
                    <a:pt x="24" y="41"/>
                    <a:pt x="22" y="40"/>
                    <a:pt x="22" y="40"/>
                  </a:cubicBezTo>
                  <a:cubicBezTo>
                    <a:pt x="23" y="39"/>
                    <a:pt x="26" y="40"/>
                    <a:pt x="26" y="39"/>
                  </a:cubicBezTo>
                  <a:cubicBezTo>
                    <a:pt x="26" y="38"/>
                    <a:pt x="21" y="37"/>
                    <a:pt x="21" y="36"/>
                  </a:cubicBezTo>
                  <a:cubicBezTo>
                    <a:pt x="21" y="36"/>
                    <a:pt x="29" y="37"/>
                    <a:pt x="29" y="37"/>
                  </a:cubicBezTo>
                  <a:cubicBezTo>
                    <a:pt x="29" y="36"/>
                    <a:pt x="27" y="35"/>
                    <a:pt x="27" y="34"/>
                  </a:cubicBezTo>
                  <a:cubicBezTo>
                    <a:pt x="27" y="33"/>
                    <a:pt x="30" y="35"/>
                    <a:pt x="31" y="34"/>
                  </a:cubicBezTo>
                  <a:cubicBezTo>
                    <a:pt x="31" y="33"/>
                    <a:pt x="27" y="31"/>
                    <a:pt x="27" y="32"/>
                  </a:cubicBezTo>
                  <a:cubicBezTo>
                    <a:pt x="27" y="31"/>
                    <a:pt x="31" y="33"/>
                    <a:pt x="32" y="32"/>
                  </a:cubicBezTo>
                  <a:cubicBezTo>
                    <a:pt x="32" y="32"/>
                    <a:pt x="33" y="31"/>
                    <a:pt x="32" y="31"/>
                  </a:cubicBezTo>
                  <a:cubicBezTo>
                    <a:pt x="32" y="31"/>
                    <a:pt x="30" y="29"/>
                    <a:pt x="30" y="29"/>
                  </a:cubicBezTo>
                  <a:cubicBezTo>
                    <a:pt x="32" y="29"/>
                    <a:pt x="33" y="30"/>
                    <a:pt x="35" y="29"/>
                  </a:cubicBezTo>
                  <a:cubicBezTo>
                    <a:pt x="35" y="28"/>
                    <a:pt x="37" y="27"/>
                    <a:pt x="37" y="27"/>
                  </a:cubicBezTo>
                  <a:cubicBezTo>
                    <a:pt x="37" y="26"/>
                    <a:pt x="35" y="26"/>
                    <a:pt x="35" y="26"/>
                  </a:cubicBezTo>
                  <a:cubicBezTo>
                    <a:pt x="36" y="26"/>
                    <a:pt x="39" y="26"/>
                    <a:pt x="39" y="24"/>
                  </a:cubicBezTo>
                  <a:cubicBezTo>
                    <a:pt x="39" y="22"/>
                    <a:pt x="41" y="25"/>
                    <a:pt x="42" y="24"/>
                  </a:cubicBezTo>
                  <a:cubicBezTo>
                    <a:pt x="42" y="24"/>
                    <a:pt x="41" y="23"/>
                    <a:pt x="41" y="23"/>
                  </a:cubicBezTo>
                  <a:cubicBezTo>
                    <a:pt x="42" y="22"/>
                    <a:pt x="45" y="23"/>
                    <a:pt x="45" y="22"/>
                  </a:cubicBezTo>
                  <a:cubicBezTo>
                    <a:pt x="46" y="21"/>
                    <a:pt x="45" y="20"/>
                    <a:pt x="44" y="20"/>
                  </a:cubicBezTo>
                  <a:cubicBezTo>
                    <a:pt x="49" y="18"/>
                    <a:pt x="53" y="16"/>
                    <a:pt x="58" y="15"/>
                  </a:cubicBezTo>
                  <a:cubicBezTo>
                    <a:pt x="61" y="14"/>
                    <a:pt x="65" y="13"/>
                    <a:pt x="68" y="12"/>
                  </a:cubicBezTo>
                  <a:cubicBezTo>
                    <a:pt x="73" y="11"/>
                    <a:pt x="77" y="10"/>
                    <a:pt x="81" y="8"/>
                  </a:cubicBezTo>
                  <a:cubicBezTo>
                    <a:pt x="83" y="8"/>
                    <a:pt x="86" y="6"/>
                    <a:pt x="88" y="4"/>
                  </a:cubicBezTo>
                  <a:cubicBezTo>
                    <a:pt x="90" y="2"/>
                    <a:pt x="86" y="1"/>
                    <a:pt x="84" y="1"/>
                  </a:cubicBezTo>
                  <a:cubicBezTo>
                    <a:pt x="82" y="1"/>
                    <a:pt x="86" y="1"/>
                    <a:pt x="84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" name="Freeform 407">
              <a:extLst>
                <a:ext uri="{FF2B5EF4-FFF2-40B4-BE49-F238E27FC236}">
                  <a16:creationId xmlns:a16="http://schemas.microsoft.com/office/drawing/2014/main" xmlns="" id="{1DDF0DC8-67EF-4AD6-B01E-CA6D220F0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6976" y="1566238"/>
              <a:ext cx="158511" cy="79276"/>
            </a:xfrm>
            <a:custGeom>
              <a:avLst/>
              <a:gdLst>
                <a:gd name="T0" fmla="*/ 16 w 32"/>
                <a:gd name="T1" fmla="*/ 6 h 16"/>
                <a:gd name="T2" fmla="*/ 19 w 32"/>
                <a:gd name="T3" fmla="*/ 1 h 16"/>
                <a:gd name="T4" fmla="*/ 16 w 32"/>
                <a:gd name="T5" fmla="*/ 0 h 16"/>
                <a:gd name="T6" fmla="*/ 15 w 32"/>
                <a:gd name="T7" fmla="*/ 2 h 16"/>
                <a:gd name="T8" fmla="*/ 10 w 32"/>
                <a:gd name="T9" fmla="*/ 2 h 16"/>
                <a:gd name="T10" fmla="*/ 9 w 32"/>
                <a:gd name="T11" fmla="*/ 4 h 16"/>
                <a:gd name="T12" fmla="*/ 12 w 32"/>
                <a:gd name="T13" fmla="*/ 4 h 16"/>
                <a:gd name="T14" fmla="*/ 10 w 32"/>
                <a:gd name="T15" fmla="*/ 8 h 16"/>
                <a:gd name="T16" fmla="*/ 5 w 32"/>
                <a:gd name="T17" fmla="*/ 10 h 16"/>
                <a:gd name="T18" fmla="*/ 1 w 32"/>
                <a:gd name="T19" fmla="*/ 15 h 16"/>
                <a:gd name="T20" fmla="*/ 8 w 32"/>
                <a:gd name="T21" fmla="*/ 15 h 16"/>
                <a:gd name="T22" fmla="*/ 17 w 32"/>
                <a:gd name="T23" fmla="*/ 14 h 16"/>
                <a:gd name="T24" fmla="*/ 28 w 32"/>
                <a:gd name="T25" fmla="*/ 12 h 16"/>
                <a:gd name="T26" fmla="*/ 29 w 32"/>
                <a:gd name="T27" fmla="*/ 7 h 16"/>
                <a:gd name="T28" fmla="*/ 22 w 32"/>
                <a:gd name="T29" fmla="*/ 3 h 16"/>
                <a:gd name="T30" fmla="*/ 16 w 32"/>
                <a:gd name="T31" fmla="*/ 6 h 16"/>
                <a:gd name="T32" fmla="*/ 16 w 32"/>
                <a:gd name="T33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16" y="6"/>
                  </a:moveTo>
                  <a:cubicBezTo>
                    <a:pt x="16" y="6"/>
                    <a:pt x="19" y="2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5" y="2"/>
                    <a:pt x="15" y="2"/>
                  </a:cubicBezTo>
                  <a:cubicBezTo>
                    <a:pt x="13" y="2"/>
                    <a:pt x="12" y="0"/>
                    <a:pt x="10" y="2"/>
                  </a:cubicBezTo>
                  <a:cubicBezTo>
                    <a:pt x="10" y="2"/>
                    <a:pt x="8" y="3"/>
                    <a:pt x="9" y="4"/>
                  </a:cubicBezTo>
                  <a:cubicBezTo>
                    <a:pt x="10" y="4"/>
                    <a:pt x="11" y="5"/>
                    <a:pt x="12" y="4"/>
                  </a:cubicBezTo>
                  <a:cubicBezTo>
                    <a:pt x="10" y="5"/>
                    <a:pt x="5" y="6"/>
                    <a:pt x="10" y="8"/>
                  </a:cubicBezTo>
                  <a:cubicBezTo>
                    <a:pt x="7" y="7"/>
                    <a:pt x="6" y="8"/>
                    <a:pt x="5" y="10"/>
                  </a:cubicBezTo>
                  <a:cubicBezTo>
                    <a:pt x="4" y="11"/>
                    <a:pt x="0" y="15"/>
                    <a:pt x="1" y="15"/>
                  </a:cubicBezTo>
                  <a:cubicBezTo>
                    <a:pt x="3" y="16"/>
                    <a:pt x="6" y="16"/>
                    <a:pt x="8" y="15"/>
                  </a:cubicBezTo>
                  <a:cubicBezTo>
                    <a:pt x="11" y="13"/>
                    <a:pt x="14" y="13"/>
                    <a:pt x="17" y="14"/>
                  </a:cubicBezTo>
                  <a:cubicBezTo>
                    <a:pt x="21" y="14"/>
                    <a:pt x="24" y="13"/>
                    <a:pt x="28" y="12"/>
                  </a:cubicBezTo>
                  <a:cubicBezTo>
                    <a:pt x="30" y="11"/>
                    <a:pt x="32" y="8"/>
                    <a:pt x="29" y="7"/>
                  </a:cubicBezTo>
                  <a:cubicBezTo>
                    <a:pt x="27" y="6"/>
                    <a:pt x="24" y="2"/>
                    <a:pt x="22" y="3"/>
                  </a:cubicBezTo>
                  <a:cubicBezTo>
                    <a:pt x="20" y="3"/>
                    <a:pt x="18" y="6"/>
                    <a:pt x="16" y="6"/>
                  </a:cubicBezTo>
                  <a:cubicBezTo>
                    <a:pt x="15" y="6"/>
                    <a:pt x="17" y="6"/>
                    <a:pt x="16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" name="Freeform 408">
              <a:extLst>
                <a:ext uri="{FF2B5EF4-FFF2-40B4-BE49-F238E27FC236}">
                  <a16:creationId xmlns:a16="http://schemas.microsoft.com/office/drawing/2014/main" xmlns="" id="{5E7500B5-658A-4BE0-A81B-6EB138E4B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8818" y="1520696"/>
              <a:ext cx="148394" cy="79276"/>
            </a:xfrm>
            <a:custGeom>
              <a:avLst/>
              <a:gdLst>
                <a:gd name="T0" fmla="*/ 26 w 30"/>
                <a:gd name="T1" fmla="*/ 10 h 16"/>
                <a:gd name="T2" fmla="*/ 28 w 30"/>
                <a:gd name="T3" fmla="*/ 7 h 16"/>
                <a:gd name="T4" fmla="*/ 29 w 30"/>
                <a:gd name="T5" fmla="*/ 5 h 16"/>
                <a:gd name="T6" fmla="*/ 26 w 30"/>
                <a:gd name="T7" fmla="*/ 3 h 16"/>
                <a:gd name="T8" fmla="*/ 22 w 30"/>
                <a:gd name="T9" fmla="*/ 3 h 16"/>
                <a:gd name="T10" fmla="*/ 17 w 30"/>
                <a:gd name="T11" fmla="*/ 4 h 16"/>
                <a:gd name="T12" fmla="*/ 18 w 30"/>
                <a:gd name="T13" fmla="*/ 1 h 16"/>
                <a:gd name="T14" fmla="*/ 12 w 30"/>
                <a:gd name="T15" fmla="*/ 1 h 16"/>
                <a:gd name="T16" fmla="*/ 5 w 30"/>
                <a:gd name="T17" fmla="*/ 4 h 16"/>
                <a:gd name="T18" fmla="*/ 7 w 30"/>
                <a:gd name="T19" fmla="*/ 4 h 16"/>
                <a:gd name="T20" fmla="*/ 0 w 30"/>
                <a:gd name="T21" fmla="*/ 8 h 16"/>
                <a:gd name="T22" fmla="*/ 4 w 30"/>
                <a:gd name="T23" fmla="*/ 9 h 16"/>
                <a:gd name="T24" fmla="*/ 7 w 30"/>
                <a:gd name="T25" fmla="*/ 12 h 16"/>
                <a:gd name="T26" fmla="*/ 12 w 30"/>
                <a:gd name="T27" fmla="*/ 13 h 16"/>
                <a:gd name="T28" fmla="*/ 19 w 30"/>
                <a:gd name="T29" fmla="*/ 16 h 16"/>
                <a:gd name="T30" fmla="*/ 28 w 30"/>
                <a:gd name="T31" fmla="*/ 15 h 16"/>
                <a:gd name="T32" fmla="*/ 26 w 30"/>
                <a:gd name="T33" fmla="*/ 10 h 16"/>
                <a:gd name="T34" fmla="*/ 26 w 30"/>
                <a:gd name="T3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" h="16">
                  <a:moveTo>
                    <a:pt x="26" y="10"/>
                  </a:moveTo>
                  <a:cubicBezTo>
                    <a:pt x="29" y="11"/>
                    <a:pt x="27" y="9"/>
                    <a:pt x="28" y="7"/>
                  </a:cubicBezTo>
                  <a:cubicBezTo>
                    <a:pt x="28" y="6"/>
                    <a:pt x="29" y="6"/>
                    <a:pt x="29" y="5"/>
                  </a:cubicBezTo>
                  <a:cubicBezTo>
                    <a:pt x="29" y="4"/>
                    <a:pt x="27" y="3"/>
                    <a:pt x="26" y="3"/>
                  </a:cubicBezTo>
                  <a:cubicBezTo>
                    <a:pt x="25" y="2"/>
                    <a:pt x="23" y="2"/>
                    <a:pt x="22" y="3"/>
                  </a:cubicBezTo>
                  <a:cubicBezTo>
                    <a:pt x="22" y="3"/>
                    <a:pt x="17" y="4"/>
                    <a:pt x="17" y="4"/>
                  </a:cubicBezTo>
                  <a:cubicBezTo>
                    <a:pt x="17" y="4"/>
                    <a:pt x="21" y="2"/>
                    <a:pt x="18" y="1"/>
                  </a:cubicBezTo>
                  <a:cubicBezTo>
                    <a:pt x="16" y="0"/>
                    <a:pt x="14" y="1"/>
                    <a:pt x="12" y="1"/>
                  </a:cubicBezTo>
                  <a:cubicBezTo>
                    <a:pt x="11" y="1"/>
                    <a:pt x="6" y="2"/>
                    <a:pt x="5" y="4"/>
                  </a:cubicBezTo>
                  <a:cubicBezTo>
                    <a:pt x="5" y="4"/>
                    <a:pt x="7" y="4"/>
                    <a:pt x="7" y="4"/>
                  </a:cubicBezTo>
                  <a:cubicBezTo>
                    <a:pt x="7" y="4"/>
                    <a:pt x="0" y="7"/>
                    <a:pt x="0" y="8"/>
                  </a:cubicBezTo>
                  <a:cubicBezTo>
                    <a:pt x="0" y="8"/>
                    <a:pt x="4" y="9"/>
                    <a:pt x="4" y="9"/>
                  </a:cubicBezTo>
                  <a:cubicBezTo>
                    <a:pt x="5" y="9"/>
                    <a:pt x="6" y="11"/>
                    <a:pt x="7" y="12"/>
                  </a:cubicBezTo>
                  <a:cubicBezTo>
                    <a:pt x="9" y="13"/>
                    <a:pt x="10" y="13"/>
                    <a:pt x="12" y="13"/>
                  </a:cubicBezTo>
                  <a:cubicBezTo>
                    <a:pt x="14" y="14"/>
                    <a:pt x="17" y="16"/>
                    <a:pt x="19" y="16"/>
                  </a:cubicBezTo>
                  <a:cubicBezTo>
                    <a:pt x="22" y="16"/>
                    <a:pt x="25" y="16"/>
                    <a:pt x="28" y="15"/>
                  </a:cubicBezTo>
                  <a:cubicBezTo>
                    <a:pt x="30" y="15"/>
                    <a:pt x="26" y="10"/>
                    <a:pt x="26" y="10"/>
                  </a:cubicBezTo>
                  <a:cubicBezTo>
                    <a:pt x="27" y="10"/>
                    <a:pt x="25" y="10"/>
                    <a:pt x="26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7" name="Freeform 409">
              <a:extLst>
                <a:ext uri="{FF2B5EF4-FFF2-40B4-BE49-F238E27FC236}">
                  <a16:creationId xmlns:a16="http://schemas.microsoft.com/office/drawing/2014/main" xmlns="" id="{6D703E06-7ADB-46C4-96D0-18EC53143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4975" y="1525756"/>
              <a:ext cx="74196" cy="25302"/>
            </a:xfrm>
            <a:custGeom>
              <a:avLst/>
              <a:gdLst>
                <a:gd name="T0" fmla="*/ 9 w 15"/>
                <a:gd name="T1" fmla="*/ 1 h 5"/>
                <a:gd name="T2" fmla="*/ 4 w 15"/>
                <a:gd name="T3" fmla="*/ 1 h 5"/>
                <a:gd name="T4" fmla="*/ 0 w 15"/>
                <a:gd name="T5" fmla="*/ 1 h 5"/>
                <a:gd name="T6" fmla="*/ 1 w 15"/>
                <a:gd name="T7" fmla="*/ 3 h 5"/>
                <a:gd name="T8" fmla="*/ 6 w 15"/>
                <a:gd name="T9" fmla="*/ 5 h 5"/>
                <a:gd name="T10" fmla="*/ 9 w 15"/>
                <a:gd name="T11" fmla="*/ 1 h 5"/>
                <a:gd name="T12" fmla="*/ 9 w 15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">
                  <a:moveTo>
                    <a:pt x="9" y="1"/>
                  </a:moveTo>
                  <a:cubicBezTo>
                    <a:pt x="8" y="1"/>
                    <a:pt x="6" y="1"/>
                    <a:pt x="4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3" y="4"/>
                    <a:pt x="4" y="5"/>
                    <a:pt x="6" y="5"/>
                  </a:cubicBezTo>
                  <a:cubicBezTo>
                    <a:pt x="8" y="5"/>
                    <a:pt x="15" y="2"/>
                    <a:pt x="9" y="1"/>
                  </a:cubicBezTo>
                  <a:cubicBezTo>
                    <a:pt x="8" y="1"/>
                    <a:pt x="10" y="2"/>
                    <a:pt x="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8" name="Freeform 410">
              <a:extLst>
                <a:ext uri="{FF2B5EF4-FFF2-40B4-BE49-F238E27FC236}">
                  <a16:creationId xmlns:a16="http://schemas.microsoft.com/office/drawing/2014/main" xmlns="" id="{8FCF499A-DBE1-4D8B-AE1E-CF826E06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8464" y="1456601"/>
              <a:ext cx="124784" cy="79276"/>
            </a:xfrm>
            <a:custGeom>
              <a:avLst/>
              <a:gdLst>
                <a:gd name="T0" fmla="*/ 7 w 25"/>
                <a:gd name="T1" fmla="*/ 15 h 16"/>
                <a:gd name="T2" fmla="*/ 3 w 25"/>
                <a:gd name="T3" fmla="*/ 13 h 16"/>
                <a:gd name="T4" fmla="*/ 4 w 25"/>
                <a:gd name="T5" fmla="*/ 12 h 16"/>
                <a:gd name="T6" fmla="*/ 0 w 25"/>
                <a:gd name="T7" fmla="*/ 12 h 16"/>
                <a:gd name="T8" fmla="*/ 3 w 25"/>
                <a:gd name="T9" fmla="*/ 11 h 16"/>
                <a:gd name="T10" fmla="*/ 2 w 25"/>
                <a:gd name="T11" fmla="*/ 10 h 16"/>
                <a:gd name="T12" fmla="*/ 6 w 25"/>
                <a:gd name="T13" fmla="*/ 6 h 16"/>
                <a:gd name="T14" fmla="*/ 5 w 25"/>
                <a:gd name="T15" fmla="*/ 6 h 16"/>
                <a:gd name="T16" fmla="*/ 11 w 25"/>
                <a:gd name="T17" fmla="*/ 3 h 16"/>
                <a:gd name="T18" fmla="*/ 18 w 25"/>
                <a:gd name="T19" fmla="*/ 0 h 16"/>
                <a:gd name="T20" fmla="*/ 20 w 25"/>
                <a:gd name="T21" fmla="*/ 4 h 16"/>
                <a:gd name="T22" fmla="*/ 25 w 25"/>
                <a:gd name="T23" fmla="*/ 7 h 16"/>
                <a:gd name="T24" fmla="*/ 21 w 25"/>
                <a:gd name="T25" fmla="*/ 9 h 16"/>
                <a:gd name="T26" fmla="*/ 23 w 25"/>
                <a:gd name="T27" fmla="*/ 12 h 16"/>
                <a:gd name="T28" fmla="*/ 19 w 25"/>
                <a:gd name="T29" fmla="*/ 13 h 16"/>
                <a:gd name="T30" fmla="*/ 7 w 25"/>
                <a:gd name="T31" fmla="*/ 15 h 16"/>
                <a:gd name="T32" fmla="*/ 7 w 25"/>
                <a:gd name="T3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6">
                  <a:moveTo>
                    <a:pt x="7" y="15"/>
                  </a:moveTo>
                  <a:cubicBezTo>
                    <a:pt x="6" y="14"/>
                    <a:pt x="4" y="14"/>
                    <a:pt x="3" y="13"/>
                  </a:cubicBezTo>
                  <a:cubicBezTo>
                    <a:pt x="2" y="12"/>
                    <a:pt x="4" y="12"/>
                    <a:pt x="4" y="12"/>
                  </a:cubicBezTo>
                  <a:cubicBezTo>
                    <a:pt x="4" y="12"/>
                    <a:pt x="0" y="13"/>
                    <a:pt x="0" y="12"/>
                  </a:cubicBezTo>
                  <a:cubicBezTo>
                    <a:pt x="0" y="10"/>
                    <a:pt x="3" y="11"/>
                    <a:pt x="3" y="11"/>
                  </a:cubicBezTo>
                  <a:cubicBezTo>
                    <a:pt x="3" y="10"/>
                    <a:pt x="2" y="10"/>
                    <a:pt x="2" y="10"/>
                  </a:cubicBezTo>
                  <a:cubicBezTo>
                    <a:pt x="2" y="10"/>
                    <a:pt x="7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6" y="4"/>
                    <a:pt x="9" y="4"/>
                    <a:pt x="11" y="3"/>
                  </a:cubicBezTo>
                  <a:cubicBezTo>
                    <a:pt x="13" y="2"/>
                    <a:pt x="16" y="1"/>
                    <a:pt x="18" y="0"/>
                  </a:cubicBezTo>
                  <a:cubicBezTo>
                    <a:pt x="18" y="0"/>
                    <a:pt x="19" y="3"/>
                    <a:pt x="20" y="4"/>
                  </a:cubicBezTo>
                  <a:cubicBezTo>
                    <a:pt x="20" y="4"/>
                    <a:pt x="25" y="6"/>
                    <a:pt x="25" y="7"/>
                  </a:cubicBezTo>
                  <a:cubicBezTo>
                    <a:pt x="25" y="8"/>
                    <a:pt x="20" y="7"/>
                    <a:pt x="21" y="9"/>
                  </a:cubicBezTo>
                  <a:cubicBezTo>
                    <a:pt x="21" y="9"/>
                    <a:pt x="23" y="10"/>
                    <a:pt x="23" y="12"/>
                  </a:cubicBezTo>
                  <a:cubicBezTo>
                    <a:pt x="22" y="12"/>
                    <a:pt x="20" y="12"/>
                    <a:pt x="19" y="13"/>
                  </a:cubicBezTo>
                  <a:cubicBezTo>
                    <a:pt x="16" y="14"/>
                    <a:pt x="10" y="16"/>
                    <a:pt x="7" y="15"/>
                  </a:cubicBezTo>
                  <a:cubicBezTo>
                    <a:pt x="6" y="14"/>
                    <a:pt x="9" y="16"/>
                    <a:pt x="7" y="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9" name="Freeform 411">
              <a:extLst>
                <a:ext uri="{FF2B5EF4-FFF2-40B4-BE49-F238E27FC236}">
                  <a16:creationId xmlns:a16="http://schemas.microsoft.com/office/drawing/2014/main" xmlns="" id="{431E0E42-F202-4081-B97B-B668F4AF2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3769" y="1768644"/>
              <a:ext cx="124784" cy="40481"/>
            </a:xfrm>
            <a:custGeom>
              <a:avLst/>
              <a:gdLst>
                <a:gd name="T0" fmla="*/ 5 w 25"/>
                <a:gd name="T1" fmla="*/ 3 h 8"/>
                <a:gd name="T2" fmla="*/ 3 w 25"/>
                <a:gd name="T3" fmla="*/ 1 h 8"/>
                <a:gd name="T4" fmla="*/ 1 w 25"/>
                <a:gd name="T5" fmla="*/ 2 h 8"/>
                <a:gd name="T6" fmla="*/ 2 w 25"/>
                <a:gd name="T7" fmla="*/ 4 h 8"/>
                <a:gd name="T8" fmla="*/ 5 w 25"/>
                <a:gd name="T9" fmla="*/ 6 h 8"/>
                <a:gd name="T10" fmla="*/ 16 w 25"/>
                <a:gd name="T11" fmla="*/ 8 h 8"/>
                <a:gd name="T12" fmla="*/ 24 w 25"/>
                <a:gd name="T13" fmla="*/ 5 h 8"/>
                <a:gd name="T14" fmla="*/ 23 w 25"/>
                <a:gd name="T15" fmla="*/ 6 h 8"/>
                <a:gd name="T16" fmla="*/ 20 w 25"/>
                <a:gd name="T17" fmla="*/ 4 h 8"/>
                <a:gd name="T18" fmla="*/ 15 w 25"/>
                <a:gd name="T19" fmla="*/ 4 h 8"/>
                <a:gd name="T20" fmla="*/ 10 w 25"/>
                <a:gd name="T21" fmla="*/ 2 h 8"/>
                <a:gd name="T22" fmla="*/ 5 w 25"/>
                <a:gd name="T2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8">
                  <a:moveTo>
                    <a:pt x="5" y="3"/>
                  </a:moveTo>
                  <a:cubicBezTo>
                    <a:pt x="4" y="3"/>
                    <a:pt x="4" y="1"/>
                    <a:pt x="3" y="1"/>
                  </a:cubicBezTo>
                  <a:cubicBezTo>
                    <a:pt x="3" y="0"/>
                    <a:pt x="1" y="2"/>
                    <a:pt x="1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4" y="6"/>
                    <a:pt x="5" y="6"/>
                  </a:cubicBezTo>
                  <a:cubicBezTo>
                    <a:pt x="9" y="7"/>
                    <a:pt x="12" y="8"/>
                    <a:pt x="16" y="8"/>
                  </a:cubicBezTo>
                  <a:cubicBezTo>
                    <a:pt x="17" y="8"/>
                    <a:pt x="25" y="7"/>
                    <a:pt x="24" y="5"/>
                  </a:cubicBezTo>
                  <a:cubicBezTo>
                    <a:pt x="23" y="5"/>
                    <a:pt x="23" y="6"/>
                    <a:pt x="23" y="6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9" y="4"/>
                    <a:pt x="17" y="3"/>
                    <a:pt x="15" y="4"/>
                  </a:cubicBezTo>
                  <a:cubicBezTo>
                    <a:pt x="14" y="4"/>
                    <a:pt x="12" y="2"/>
                    <a:pt x="10" y="2"/>
                  </a:cubicBezTo>
                  <a:cubicBezTo>
                    <a:pt x="8" y="2"/>
                    <a:pt x="7" y="3"/>
                    <a:pt x="5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50" name="Freeform 412">
              <a:extLst>
                <a:ext uri="{FF2B5EF4-FFF2-40B4-BE49-F238E27FC236}">
                  <a16:creationId xmlns:a16="http://schemas.microsoft.com/office/drawing/2014/main" xmlns="" id="{58540085-65B0-4885-AFB9-8A9942B02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5257" y="1847920"/>
              <a:ext cx="104550" cy="40481"/>
            </a:xfrm>
            <a:custGeom>
              <a:avLst/>
              <a:gdLst>
                <a:gd name="T0" fmla="*/ 2 w 21"/>
                <a:gd name="T1" fmla="*/ 6 h 8"/>
                <a:gd name="T2" fmla="*/ 8 w 21"/>
                <a:gd name="T3" fmla="*/ 6 h 8"/>
                <a:gd name="T4" fmla="*/ 14 w 21"/>
                <a:gd name="T5" fmla="*/ 8 h 8"/>
                <a:gd name="T6" fmla="*/ 19 w 21"/>
                <a:gd name="T7" fmla="*/ 7 h 8"/>
                <a:gd name="T8" fmla="*/ 17 w 21"/>
                <a:gd name="T9" fmla="*/ 4 h 8"/>
                <a:gd name="T10" fmla="*/ 7 w 21"/>
                <a:gd name="T11" fmla="*/ 2 h 8"/>
                <a:gd name="T12" fmla="*/ 4 w 21"/>
                <a:gd name="T13" fmla="*/ 5 h 8"/>
                <a:gd name="T14" fmla="*/ 2 w 21"/>
                <a:gd name="T1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8">
                  <a:moveTo>
                    <a:pt x="2" y="6"/>
                  </a:moveTo>
                  <a:cubicBezTo>
                    <a:pt x="5" y="6"/>
                    <a:pt x="6" y="6"/>
                    <a:pt x="8" y="6"/>
                  </a:cubicBezTo>
                  <a:cubicBezTo>
                    <a:pt x="10" y="7"/>
                    <a:pt x="12" y="7"/>
                    <a:pt x="14" y="8"/>
                  </a:cubicBezTo>
                  <a:cubicBezTo>
                    <a:pt x="16" y="8"/>
                    <a:pt x="18" y="8"/>
                    <a:pt x="19" y="7"/>
                  </a:cubicBezTo>
                  <a:cubicBezTo>
                    <a:pt x="21" y="6"/>
                    <a:pt x="18" y="5"/>
                    <a:pt x="17" y="4"/>
                  </a:cubicBezTo>
                  <a:cubicBezTo>
                    <a:pt x="14" y="2"/>
                    <a:pt x="11" y="0"/>
                    <a:pt x="7" y="2"/>
                  </a:cubicBezTo>
                  <a:cubicBezTo>
                    <a:pt x="5" y="3"/>
                    <a:pt x="5" y="4"/>
                    <a:pt x="4" y="5"/>
                  </a:cubicBezTo>
                  <a:cubicBezTo>
                    <a:pt x="3" y="5"/>
                    <a:pt x="0" y="6"/>
                    <a:pt x="2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52" name="Freeform 413">
              <a:extLst>
                <a:ext uri="{FF2B5EF4-FFF2-40B4-BE49-F238E27FC236}">
                  <a16:creationId xmlns:a16="http://schemas.microsoft.com/office/drawing/2014/main" xmlns="" id="{D06F9980-02FC-41E1-A424-03CB0E833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0316" y="1829367"/>
              <a:ext cx="40470" cy="23614"/>
            </a:xfrm>
            <a:custGeom>
              <a:avLst/>
              <a:gdLst>
                <a:gd name="T0" fmla="*/ 3 w 8"/>
                <a:gd name="T1" fmla="*/ 5 h 5"/>
                <a:gd name="T2" fmla="*/ 4 w 8"/>
                <a:gd name="T3" fmla="*/ 1 h 5"/>
                <a:gd name="T4" fmla="*/ 3 w 8"/>
                <a:gd name="T5" fmla="*/ 5 h 5"/>
                <a:gd name="T6" fmla="*/ 3 w 8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3" y="5"/>
                  </a:moveTo>
                  <a:cubicBezTo>
                    <a:pt x="0" y="5"/>
                    <a:pt x="1" y="0"/>
                    <a:pt x="4" y="1"/>
                  </a:cubicBezTo>
                  <a:cubicBezTo>
                    <a:pt x="8" y="2"/>
                    <a:pt x="6" y="4"/>
                    <a:pt x="3" y="5"/>
                  </a:cubicBezTo>
                  <a:cubicBezTo>
                    <a:pt x="1" y="5"/>
                    <a:pt x="5" y="5"/>
                    <a:pt x="3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54" name="Freeform 414">
              <a:extLst>
                <a:ext uri="{FF2B5EF4-FFF2-40B4-BE49-F238E27FC236}">
                  <a16:creationId xmlns:a16="http://schemas.microsoft.com/office/drawing/2014/main" xmlns="" id="{F5A525A2-F0EC-429B-BFDA-CF424EDB7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393" y="1758524"/>
              <a:ext cx="15176" cy="25302"/>
            </a:xfrm>
            <a:custGeom>
              <a:avLst/>
              <a:gdLst>
                <a:gd name="T0" fmla="*/ 1 w 3"/>
                <a:gd name="T1" fmla="*/ 3 h 5"/>
                <a:gd name="T2" fmla="*/ 3 w 3"/>
                <a:gd name="T3" fmla="*/ 1 h 5"/>
                <a:gd name="T4" fmla="*/ 1 w 3"/>
                <a:gd name="T5" fmla="*/ 5 h 5"/>
                <a:gd name="T6" fmla="*/ 1 w 3"/>
                <a:gd name="T7" fmla="*/ 3 h 5"/>
                <a:gd name="T8" fmla="*/ 1 w 3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0" y="2"/>
                    <a:pt x="2" y="0"/>
                    <a:pt x="3" y="1"/>
                  </a:cubicBezTo>
                  <a:cubicBezTo>
                    <a:pt x="3" y="2"/>
                    <a:pt x="2" y="5"/>
                    <a:pt x="1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56" name="Freeform 415">
              <a:extLst>
                <a:ext uri="{FF2B5EF4-FFF2-40B4-BE49-F238E27FC236}">
                  <a16:creationId xmlns:a16="http://schemas.microsoft.com/office/drawing/2014/main" xmlns="" id="{86CA6F4B-E87F-4BAC-8DD5-0D73C6ADD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2393" y="1832739"/>
              <a:ext cx="20236" cy="25302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1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3"/>
                    <a:pt x="1" y="0"/>
                    <a:pt x="0" y="1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57" name="Freeform 416">
              <a:extLst>
                <a:ext uri="{FF2B5EF4-FFF2-40B4-BE49-F238E27FC236}">
                  <a16:creationId xmlns:a16="http://schemas.microsoft.com/office/drawing/2014/main" xmlns="" id="{C786509A-4281-4F28-B2DB-6830503CB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6119" y="1739971"/>
              <a:ext cx="209100" cy="79276"/>
            </a:xfrm>
            <a:custGeom>
              <a:avLst/>
              <a:gdLst>
                <a:gd name="T0" fmla="*/ 34 w 42"/>
                <a:gd name="T1" fmla="*/ 4 h 16"/>
                <a:gd name="T2" fmla="*/ 29 w 42"/>
                <a:gd name="T3" fmla="*/ 3 h 16"/>
                <a:gd name="T4" fmla="*/ 23 w 42"/>
                <a:gd name="T5" fmla="*/ 0 h 16"/>
                <a:gd name="T6" fmla="*/ 22 w 42"/>
                <a:gd name="T7" fmla="*/ 2 h 16"/>
                <a:gd name="T8" fmla="*/ 20 w 42"/>
                <a:gd name="T9" fmla="*/ 6 h 16"/>
                <a:gd name="T10" fmla="*/ 11 w 42"/>
                <a:gd name="T11" fmla="*/ 1 h 16"/>
                <a:gd name="T12" fmla="*/ 4 w 42"/>
                <a:gd name="T13" fmla="*/ 3 h 16"/>
                <a:gd name="T14" fmla="*/ 2 w 42"/>
                <a:gd name="T15" fmla="*/ 6 h 16"/>
                <a:gd name="T16" fmla="*/ 1 w 42"/>
                <a:gd name="T17" fmla="*/ 10 h 16"/>
                <a:gd name="T18" fmla="*/ 9 w 42"/>
                <a:gd name="T19" fmla="*/ 14 h 16"/>
                <a:gd name="T20" fmla="*/ 13 w 42"/>
                <a:gd name="T21" fmla="*/ 15 h 16"/>
                <a:gd name="T22" fmla="*/ 15 w 42"/>
                <a:gd name="T23" fmla="*/ 13 h 16"/>
                <a:gd name="T24" fmla="*/ 16 w 42"/>
                <a:gd name="T25" fmla="*/ 14 h 16"/>
                <a:gd name="T26" fmla="*/ 18 w 42"/>
                <a:gd name="T27" fmla="*/ 14 h 16"/>
                <a:gd name="T28" fmla="*/ 25 w 42"/>
                <a:gd name="T29" fmla="*/ 12 h 16"/>
                <a:gd name="T30" fmla="*/ 28 w 42"/>
                <a:gd name="T31" fmla="*/ 14 h 16"/>
                <a:gd name="T32" fmla="*/ 34 w 42"/>
                <a:gd name="T33" fmla="*/ 13 h 16"/>
                <a:gd name="T34" fmla="*/ 33 w 42"/>
                <a:gd name="T35" fmla="*/ 12 h 16"/>
                <a:gd name="T36" fmla="*/ 37 w 42"/>
                <a:gd name="T37" fmla="*/ 12 h 16"/>
                <a:gd name="T38" fmla="*/ 39 w 42"/>
                <a:gd name="T39" fmla="*/ 11 h 16"/>
                <a:gd name="T40" fmla="*/ 40 w 42"/>
                <a:gd name="T41" fmla="*/ 9 h 16"/>
                <a:gd name="T42" fmla="*/ 39 w 42"/>
                <a:gd name="T43" fmla="*/ 9 h 16"/>
                <a:gd name="T44" fmla="*/ 42 w 42"/>
                <a:gd name="T45" fmla="*/ 6 h 16"/>
                <a:gd name="T46" fmla="*/ 34 w 42"/>
                <a:gd name="T47" fmla="*/ 4 h 16"/>
                <a:gd name="T48" fmla="*/ 34 w 42"/>
                <a:gd name="T4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16">
                  <a:moveTo>
                    <a:pt x="34" y="4"/>
                  </a:moveTo>
                  <a:cubicBezTo>
                    <a:pt x="32" y="3"/>
                    <a:pt x="31" y="4"/>
                    <a:pt x="29" y="3"/>
                  </a:cubicBezTo>
                  <a:cubicBezTo>
                    <a:pt x="29" y="3"/>
                    <a:pt x="24" y="0"/>
                    <a:pt x="23" y="0"/>
                  </a:cubicBezTo>
                  <a:cubicBezTo>
                    <a:pt x="23" y="0"/>
                    <a:pt x="24" y="1"/>
                    <a:pt x="22" y="2"/>
                  </a:cubicBezTo>
                  <a:cubicBezTo>
                    <a:pt x="20" y="2"/>
                    <a:pt x="22" y="5"/>
                    <a:pt x="20" y="6"/>
                  </a:cubicBezTo>
                  <a:cubicBezTo>
                    <a:pt x="19" y="6"/>
                    <a:pt x="12" y="1"/>
                    <a:pt x="11" y="1"/>
                  </a:cubicBezTo>
                  <a:cubicBezTo>
                    <a:pt x="9" y="0"/>
                    <a:pt x="4" y="1"/>
                    <a:pt x="4" y="3"/>
                  </a:cubicBezTo>
                  <a:cubicBezTo>
                    <a:pt x="4" y="5"/>
                    <a:pt x="0" y="4"/>
                    <a:pt x="2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3" y="12"/>
                    <a:pt x="6" y="13"/>
                    <a:pt x="9" y="14"/>
                  </a:cubicBezTo>
                  <a:cubicBezTo>
                    <a:pt x="10" y="15"/>
                    <a:pt x="12" y="16"/>
                    <a:pt x="13" y="15"/>
                  </a:cubicBezTo>
                  <a:cubicBezTo>
                    <a:pt x="14" y="15"/>
                    <a:pt x="14" y="12"/>
                    <a:pt x="15" y="13"/>
                  </a:cubicBezTo>
                  <a:cubicBezTo>
                    <a:pt x="15" y="13"/>
                    <a:pt x="15" y="14"/>
                    <a:pt x="16" y="14"/>
                  </a:cubicBezTo>
                  <a:cubicBezTo>
                    <a:pt x="17" y="14"/>
                    <a:pt x="18" y="14"/>
                    <a:pt x="18" y="14"/>
                  </a:cubicBezTo>
                  <a:cubicBezTo>
                    <a:pt x="20" y="13"/>
                    <a:pt x="22" y="13"/>
                    <a:pt x="25" y="12"/>
                  </a:cubicBezTo>
                  <a:cubicBezTo>
                    <a:pt x="27" y="12"/>
                    <a:pt x="27" y="14"/>
                    <a:pt x="28" y="14"/>
                  </a:cubicBezTo>
                  <a:cubicBezTo>
                    <a:pt x="29" y="14"/>
                    <a:pt x="34" y="13"/>
                    <a:pt x="34" y="13"/>
                  </a:cubicBezTo>
                  <a:cubicBezTo>
                    <a:pt x="34" y="13"/>
                    <a:pt x="33" y="12"/>
                    <a:pt x="33" y="12"/>
                  </a:cubicBezTo>
                  <a:cubicBezTo>
                    <a:pt x="33" y="11"/>
                    <a:pt x="36" y="12"/>
                    <a:pt x="37" y="12"/>
                  </a:cubicBezTo>
                  <a:cubicBezTo>
                    <a:pt x="37" y="12"/>
                    <a:pt x="39" y="12"/>
                    <a:pt x="39" y="11"/>
                  </a:cubicBezTo>
                  <a:cubicBezTo>
                    <a:pt x="39" y="10"/>
                    <a:pt x="40" y="9"/>
                    <a:pt x="40" y="9"/>
                  </a:cubicBezTo>
                  <a:cubicBezTo>
                    <a:pt x="40" y="9"/>
                    <a:pt x="40" y="9"/>
                    <a:pt x="39" y="9"/>
                  </a:cubicBezTo>
                  <a:cubicBezTo>
                    <a:pt x="39" y="8"/>
                    <a:pt x="42" y="7"/>
                    <a:pt x="42" y="6"/>
                  </a:cubicBezTo>
                  <a:cubicBezTo>
                    <a:pt x="41" y="5"/>
                    <a:pt x="36" y="4"/>
                    <a:pt x="34" y="4"/>
                  </a:cubicBezTo>
                  <a:cubicBezTo>
                    <a:pt x="32" y="3"/>
                    <a:pt x="36" y="4"/>
                    <a:pt x="34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58" name="Freeform 417">
              <a:extLst>
                <a:ext uri="{FF2B5EF4-FFF2-40B4-BE49-F238E27FC236}">
                  <a16:creationId xmlns:a16="http://schemas.microsoft.com/office/drawing/2014/main" xmlns="" id="{DB35ABE1-3F9D-4835-B2C5-5DFA92489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5847" y="1763585"/>
              <a:ext cx="38784" cy="40481"/>
            </a:xfrm>
            <a:custGeom>
              <a:avLst/>
              <a:gdLst>
                <a:gd name="T0" fmla="*/ 7 w 8"/>
                <a:gd name="T1" fmla="*/ 6 h 8"/>
                <a:gd name="T2" fmla="*/ 4 w 8"/>
                <a:gd name="T3" fmla="*/ 0 h 8"/>
                <a:gd name="T4" fmla="*/ 6 w 8"/>
                <a:gd name="T5" fmla="*/ 2 h 8"/>
                <a:gd name="T6" fmla="*/ 7 w 8"/>
                <a:gd name="T7" fmla="*/ 6 h 8"/>
                <a:gd name="T8" fmla="*/ 7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6" y="7"/>
                    <a:pt x="0" y="1"/>
                    <a:pt x="4" y="0"/>
                  </a:cubicBezTo>
                  <a:cubicBezTo>
                    <a:pt x="5" y="0"/>
                    <a:pt x="8" y="0"/>
                    <a:pt x="6" y="2"/>
                  </a:cubicBezTo>
                  <a:cubicBezTo>
                    <a:pt x="3" y="4"/>
                    <a:pt x="7" y="4"/>
                    <a:pt x="7" y="6"/>
                  </a:cubicBezTo>
                  <a:cubicBezTo>
                    <a:pt x="6" y="8"/>
                    <a:pt x="7" y="5"/>
                    <a:pt x="7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59" name="Freeform 418">
              <a:extLst>
                <a:ext uri="{FF2B5EF4-FFF2-40B4-BE49-F238E27FC236}">
                  <a16:creationId xmlns:a16="http://schemas.microsoft.com/office/drawing/2014/main" xmlns="" id="{C1BC1464-D7AF-4C45-A9D9-AD6A96F98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3380" y="2031773"/>
              <a:ext cx="53960" cy="30360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0" name="Freeform 419">
              <a:extLst>
                <a:ext uri="{FF2B5EF4-FFF2-40B4-BE49-F238E27FC236}">
                  <a16:creationId xmlns:a16="http://schemas.microsoft.com/office/drawing/2014/main" xmlns="" id="{F534323F-B897-4135-A72D-AEB1B8F3D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8829" y="2466949"/>
              <a:ext cx="30352" cy="25302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1" name="Freeform 420">
              <a:extLst>
                <a:ext uri="{FF2B5EF4-FFF2-40B4-BE49-F238E27FC236}">
                  <a16:creationId xmlns:a16="http://schemas.microsoft.com/office/drawing/2014/main" xmlns="" id="{F6D80DA9-9D89-4BD8-80F8-F7F0940C8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1178" y="2612007"/>
              <a:ext cx="25294" cy="13493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2" name="Freeform 421">
              <a:extLst>
                <a:ext uri="{FF2B5EF4-FFF2-40B4-BE49-F238E27FC236}">
                  <a16:creationId xmlns:a16="http://schemas.microsoft.com/office/drawing/2014/main" xmlns="" id="{2EBA853C-B16C-4699-A8D0-27494BDEB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6357" y="2760438"/>
              <a:ext cx="25294" cy="23614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3" name="Freeform 422">
              <a:extLst>
                <a:ext uri="{FF2B5EF4-FFF2-40B4-BE49-F238E27FC236}">
                  <a16:creationId xmlns:a16="http://schemas.microsoft.com/office/drawing/2014/main" xmlns="" id="{52242D95-0766-4CE8-923C-A39C17249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1181" y="2799233"/>
              <a:ext cx="10118" cy="5060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4" name="Freeform 423">
              <a:extLst>
                <a:ext uri="{FF2B5EF4-FFF2-40B4-BE49-F238E27FC236}">
                  <a16:creationId xmlns:a16="http://schemas.microsoft.com/office/drawing/2014/main" xmlns="" id="{ECA43A84-5253-4860-9792-C0032C6FB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2044" y="2878509"/>
              <a:ext cx="15176" cy="5060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5" name="Freeform 424">
              <a:extLst>
                <a:ext uri="{FF2B5EF4-FFF2-40B4-BE49-F238E27FC236}">
                  <a16:creationId xmlns:a16="http://schemas.microsoft.com/office/drawing/2014/main" xmlns="" id="{E3BCFA30-4DEC-4019-B276-DA80E6373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3023" y="2903810"/>
              <a:ext cx="35412" cy="20241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6" name="Freeform 425">
              <a:extLst>
                <a:ext uri="{FF2B5EF4-FFF2-40B4-BE49-F238E27FC236}">
                  <a16:creationId xmlns:a16="http://schemas.microsoft.com/office/drawing/2014/main" xmlns="" id="{FB4DF87D-A876-40B3-A590-8DF85A760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4239" y="2924051"/>
              <a:ext cx="28666" cy="18555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7" name="Freeform 426">
              <a:extLst>
                <a:ext uri="{FF2B5EF4-FFF2-40B4-BE49-F238E27FC236}">
                  <a16:creationId xmlns:a16="http://schemas.microsoft.com/office/drawing/2014/main" xmlns="" id="{A410C437-5EFA-4A2D-9FDE-45410360B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945" y="2939231"/>
              <a:ext cx="25294" cy="23614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8" name="Freeform 427">
              <a:extLst>
                <a:ext uri="{FF2B5EF4-FFF2-40B4-BE49-F238E27FC236}">
                  <a16:creationId xmlns:a16="http://schemas.microsoft.com/office/drawing/2014/main" xmlns="" id="{2A6E2C19-E951-48FE-B108-4F18683B0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885" y="2972965"/>
              <a:ext cx="5058" cy="506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69" name="Freeform 428">
              <a:extLst>
                <a:ext uri="{FF2B5EF4-FFF2-40B4-BE49-F238E27FC236}">
                  <a16:creationId xmlns:a16="http://schemas.microsoft.com/office/drawing/2014/main" xmlns="" id="{28FFA9DF-808C-48C9-B920-D18FADDC5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8591" y="2952724"/>
              <a:ext cx="25294" cy="20241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70" name="Freeform 429">
              <a:extLst>
                <a:ext uri="{FF2B5EF4-FFF2-40B4-BE49-F238E27FC236}">
                  <a16:creationId xmlns:a16="http://schemas.microsoft.com/office/drawing/2014/main" xmlns="" id="{5AF9F61F-D093-4598-A3FE-31F9EC234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6471" y="3136578"/>
              <a:ext cx="10118" cy="15180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grpSp>
          <p:nvGrpSpPr>
            <p:cNvPr id="73" name="Group 113">
              <a:extLst>
                <a:ext uri="{FF2B5EF4-FFF2-40B4-BE49-F238E27FC236}">
                  <a16:creationId xmlns:a16="http://schemas.microsoft.com/office/drawing/2014/main" xmlns="" id="{AA6106D5-5DA5-4A57-8F04-7472F53DD0BB}"/>
                </a:ext>
              </a:extLst>
            </p:cNvPr>
            <p:cNvGrpSpPr/>
            <p:nvPr/>
          </p:nvGrpSpPr>
          <p:grpSpPr>
            <a:xfrm>
              <a:off x="10274355" y="2924051"/>
              <a:ext cx="369294" cy="350839"/>
              <a:chOff x="5961121" y="2686387"/>
              <a:chExt cx="288233" cy="273757"/>
            </a:xfrm>
            <a:solidFill>
              <a:schemeClr val="bg1">
                <a:lumMod val="75000"/>
              </a:schemeClr>
            </a:solidFill>
          </p:grpSpPr>
          <p:sp>
            <p:nvSpPr>
              <p:cNvPr id="447" name="Freeform 430">
                <a:extLst>
                  <a:ext uri="{FF2B5EF4-FFF2-40B4-BE49-F238E27FC236}">
                    <a16:creationId xmlns:a16="http://schemas.microsoft.com/office/drawing/2014/main" xmlns="" id="{C6903175-4E25-49F4-8CC4-E90624E5D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Poppins Light" charset="0"/>
                </a:endParaRPr>
              </a:p>
            </p:txBody>
          </p:sp>
          <p:sp>
            <p:nvSpPr>
              <p:cNvPr id="448" name="Freeform 431">
                <a:extLst>
                  <a:ext uri="{FF2B5EF4-FFF2-40B4-BE49-F238E27FC236}">
                    <a16:creationId xmlns:a16="http://schemas.microsoft.com/office/drawing/2014/main" xmlns="" id="{588417B9-0A07-4192-9B09-B2E8B83802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grpFill/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latin typeface="Poppins Light" charset="0"/>
                </a:endParaRPr>
              </a:p>
            </p:txBody>
          </p:sp>
        </p:grpSp>
        <p:sp>
          <p:nvSpPr>
            <p:cNvPr id="74" name="Freeform 432">
              <a:extLst>
                <a:ext uri="{FF2B5EF4-FFF2-40B4-BE49-F238E27FC236}">
                  <a16:creationId xmlns:a16="http://schemas.microsoft.com/office/drawing/2014/main" xmlns="" id="{7E94E6BF-AE63-4D0D-AF0D-8A0D01375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7098" y="3246215"/>
              <a:ext cx="10118" cy="1349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75" name="Freeform 433">
              <a:extLst>
                <a:ext uri="{FF2B5EF4-FFF2-40B4-BE49-F238E27FC236}">
                  <a16:creationId xmlns:a16="http://schemas.microsoft.com/office/drawing/2014/main" xmlns="" id="{6E44C6CE-E716-4E54-A15B-5A4EB0076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8078" y="3246215"/>
              <a:ext cx="64078" cy="48915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79" name="Freeform 434">
              <a:extLst>
                <a:ext uri="{FF2B5EF4-FFF2-40B4-BE49-F238E27FC236}">
                  <a16:creationId xmlns:a16="http://schemas.microsoft.com/office/drawing/2014/main" xmlns="" id="{75086789-6BFE-4446-AD18-111C1BE80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4000" y="3264769"/>
              <a:ext cx="53960" cy="79276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80" name="Freeform 435">
              <a:extLst>
                <a:ext uri="{FF2B5EF4-FFF2-40B4-BE49-F238E27FC236}">
                  <a16:creationId xmlns:a16="http://schemas.microsoft.com/office/drawing/2014/main" xmlns="" id="{D66C68E5-8498-4851-BF9D-2DE582F0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0039" y="3458744"/>
              <a:ext cx="18550" cy="15180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81" name="Freeform 436">
              <a:extLst>
                <a:ext uri="{FF2B5EF4-FFF2-40B4-BE49-F238E27FC236}">
                  <a16:creationId xmlns:a16="http://schemas.microsoft.com/office/drawing/2014/main" xmlns="" id="{C58FBE02-D9BC-4BD9-A7B5-A83D1E638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882" y="3409828"/>
              <a:ext cx="10118" cy="843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84" name="Freeform 437">
              <a:extLst>
                <a:ext uri="{FF2B5EF4-FFF2-40B4-BE49-F238E27FC236}">
                  <a16:creationId xmlns:a16="http://schemas.microsoft.com/office/drawing/2014/main" xmlns="" id="{BCCBD497-206E-4D48-B5CA-350EC8282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0666" y="3512718"/>
              <a:ext cx="10118" cy="506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85" name="Freeform 438">
              <a:extLst>
                <a:ext uri="{FF2B5EF4-FFF2-40B4-BE49-F238E27FC236}">
                  <a16:creationId xmlns:a16="http://schemas.microsoft.com/office/drawing/2014/main" xmlns="" id="{F7655F99-EA31-430A-A0F9-C4296E652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235" y="3494164"/>
              <a:ext cx="59020" cy="82650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86" name="Freeform 439">
              <a:extLst>
                <a:ext uri="{FF2B5EF4-FFF2-40B4-BE49-F238E27FC236}">
                  <a16:creationId xmlns:a16="http://schemas.microsoft.com/office/drawing/2014/main" xmlns="" id="{4BD9B548-B2E2-42B6-861B-96655E92C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4507" y="3632476"/>
              <a:ext cx="69138" cy="48915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0" name="Freeform 440">
              <a:extLst>
                <a:ext uri="{FF2B5EF4-FFF2-40B4-BE49-F238E27FC236}">
                  <a16:creationId xmlns:a16="http://schemas.microsoft.com/office/drawing/2014/main" xmlns="" id="{A56ECBD6-8957-4361-A86F-7373693E5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6117" y="3666210"/>
              <a:ext cx="99490" cy="139998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1" name="Freeform 441">
              <a:extLst>
                <a:ext uri="{FF2B5EF4-FFF2-40B4-BE49-F238E27FC236}">
                  <a16:creationId xmlns:a16="http://schemas.microsoft.com/office/drawing/2014/main" xmlns="" id="{F8FE6B51-DF51-41D2-BC98-8C04B94BF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431" y="3785967"/>
              <a:ext cx="30352" cy="38795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2" name="Freeform 442">
              <a:extLst>
                <a:ext uri="{FF2B5EF4-FFF2-40B4-BE49-F238E27FC236}">
                  <a16:creationId xmlns:a16="http://schemas.microsoft.com/office/drawing/2014/main" xmlns="" id="{D0B74F0F-1A22-4A40-82BF-95FF9E60A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0666" y="3819702"/>
              <a:ext cx="48902" cy="65783"/>
            </a:xfrm>
            <a:custGeom>
              <a:avLst/>
              <a:gdLst>
                <a:gd name="T0" fmla="*/ 4 w 10"/>
                <a:gd name="T1" fmla="*/ 0 h 13"/>
                <a:gd name="T2" fmla="*/ 2 w 10"/>
                <a:gd name="T3" fmla="*/ 1 h 13"/>
                <a:gd name="T4" fmla="*/ 4 w 10"/>
                <a:gd name="T5" fmla="*/ 4 h 13"/>
                <a:gd name="T6" fmla="*/ 4 w 10"/>
                <a:gd name="T7" fmla="*/ 9 h 13"/>
                <a:gd name="T8" fmla="*/ 5 w 10"/>
                <a:gd name="T9" fmla="*/ 13 h 13"/>
                <a:gd name="T10" fmla="*/ 5 w 10"/>
                <a:gd name="T11" fmla="*/ 11 h 13"/>
                <a:gd name="T12" fmla="*/ 9 w 10"/>
                <a:gd name="T13" fmla="*/ 8 h 13"/>
                <a:gd name="T14" fmla="*/ 8 w 10"/>
                <a:gd name="T15" fmla="*/ 6 h 13"/>
                <a:gd name="T16" fmla="*/ 9 w 10"/>
                <a:gd name="T17" fmla="*/ 5 h 13"/>
                <a:gd name="T18" fmla="*/ 7 w 10"/>
                <a:gd name="T19" fmla="*/ 1 h 13"/>
                <a:gd name="T20" fmla="*/ 4 w 10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3">
                  <a:moveTo>
                    <a:pt x="4" y="0"/>
                  </a:moveTo>
                  <a:cubicBezTo>
                    <a:pt x="3" y="0"/>
                    <a:pt x="4" y="0"/>
                    <a:pt x="2" y="1"/>
                  </a:cubicBezTo>
                  <a:cubicBezTo>
                    <a:pt x="1" y="2"/>
                    <a:pt x="3" y="3"/>
                    <a:pt x="4" y="4"/>
                  </a:cubicBezTo>
                  <a:cubicBezTo>
                    <a:pt x="5" y="6"/>
                    <a:pt x="0" y="7"/>
                    <a:pt x="4" y="9"/>
                  </a:cubicBezTo>
                  <a:cubicBezTo>
                    <a:pt x="5" y="10"/>
                    <a:pt x="3" y="12"/>
                    <a:pt x="5" y="13"/>
                  </a:cubicBezTo>
                  <a:cubicBezTo>
                    <a:pt x="6" y="13"/>
                    <a:pt x="6" y="12"/>
                    <a:pt x="5" y="11"/>
                  </a:cubicBezTo>
                  <a:cubicBezTo>
                    <a:pt x="3" y="5"/>
                    <a:pt x="9" y="10"/>
                    <a:pt x="9" y="8"/>
                  </a:cubicBezTo>
                  <a:cubicBezTo>
                    <a:pt x="9" y="7"/>
                    <a:pt x="7" y="6"/>
                    <a:pt x="8" y="6"/>
                  </a:cubicBezTo>
                  <a:cubicBezTo>
                    <a:pt x="8" y="5"/>
                    <a:pt x="10" y="6"/>
                    <a:pt x="9" y="5"/>
                  </a:cubicBezTo>
                  <a:cubicBezTo>
                    <a:pt x="8" y="4"/>
                    <a:pt x="6" y="3"/>
                    <a:pt x="7" y="1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3" name="Freeform 443">
              <a:extLst>
                <a:ext uri="{FF2B5EF4-FFF2-40B4-BE49-F238E27FC236}">
                  <a16:creationId xmlns:a16="http://schemas.microsoft.com/office/drawing/2014/main" xmlns="" id="{8224F657-88B6-4032-8170-D12CA7F3D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1292" y="3791028"/>
              <a:ext cx="30352" cy="38795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4" name="Freeform 444">
              <a:extLst>
                <a:ext uri="{FF2B5EF4-FFF2-40B4-BE49-F238E27FC236}">
                  <a16:creationId xmlns:a16="http://schemas.microsoft.com/office/drawing/2014/main" xmlns="" id="{2B6E5B49-62F7-4B30-AA33-0E70E22E3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6706" y="3829822"/>
              <a:ext cx="43844" cy="50602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6" name="Freeform 445">
              <a:extLst>
                <a:ext uri="{FF2B5EF4-FFF2-40B4-BE49-F238E27FC236}">
                  <a16:creationId xmlns:a16="http://schemas.microsoft.com/office/drawing/2014/main" xmlns="" id="{C2D7C601-94C2-4481-85F4-C50EB3E02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6823" y="3860182"/>
              <a:ext cx="33726" cy="53974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7" name="Freeform 446">
              <a:extLst>
                <a:ext uri="{FF2B5EF4-FFF2-40B4-BE49-F238E27FC236}">
                  <a16:creationId xmlns:a16="http://schemas.microsoft.com/office/drawing/2014/main" xmlns="" id="{FE748D01-EE57-4DAD-B488-B6FA9C26F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5488" y="3855123"/>
              <a:ext cx="20236" cy="38795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8" name="Freeform 447">
              <a:extLst>
                <a:ext uri="{FF2B5EF4-FFF2-40B4-BE49-F238E27FC236}">
                  <a16:creationId xmlns:a16="http://schemas.microsoft.com/office/drawing/2014/main" xmlns="" id="{C45DCF6E-5184-4D78-AF40-739ECAF58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5607" y="3880424"/>
              <a:ext cx="30352" cy="18555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99" name="Freeform 448">
              <a:extLst>
                <a:ext uri="{FF2B5EF4-FFF2-40B4-BE49-F238E27FC236}">
                  <a16:creationId xmlns:a16="http://schemas.microsoft.com/office/drawing/2014/main" xmlns="" id="{C9354AE7-AC5E-452C-BA19-EF3B55A03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5607" y="3893919"/>
              <a:ext cx="69138" cy="104578"/>
            </a:xfrm>
            <a:custGeom>
              <a:avLst/>
              <a:gdLst>
                <a:gd name="T0" fmla="*/ 10 w 14"/>
                <a:gd name="T1" fmla="*/ 0 h 21"/>
                <a:gd name="T2" fmla="*/ 9 w 14"/>
                <a:gd name="T3" fmla="*/ 2 h 21"/>
                <a:gd name="T4" fmla="*/ 7 w 14"/>
                <a:gd name="T5" fmla="*/ 4 h 21"/>
                <a:gd name="T6" fmla="*/ 3 w 14"/>
                <a:gd name="T7" fmla="*/ 6 h 21"/>
                <a:gd name="T8" fmla="*/ 2 w 14"/>
                <a:gd name="T9" fmla="*/ 11 h 21"/>
                <a:gd name="T10" fmla="*/ 2 w 14"/>
                <a:gd name="T11" fmla="*/ 14 h 21"/>
                <a:gd name="T12" fmla="*/ 3 w 14"/>
                <a:gd name="T13" fmla="*/ 18 h 21"/>
                <a:gd name="T14" fmla="*/ 8 w 14"/>
                <a:gd name="T15" fmla="*/ 19 h 21"/>
                <a:gd name="T16" fmla="*/ 8 w 14"/>
                <a:gd name="T17" fmla="*/ 16 h 21"/>
                <a:gd name="T18" fmla="*/ 10 w 14"/>
                <a:gd name="T19" fmla="*/ 12 h 21"/>
                <a:gd name="T20" fmla="*/ 12 w 14"/>
                <a:gd name="T21" fmla="*/ 17 h 21"/>
                <a:gd name="T22" fmla="*/ 13 w 14"/>
                <a:gd name="T23" fmla="*/ 14 h 21"/>
                <a:gd name="T24" fmla="*/ 13 w 14"/>
                <a:gd name="T25" fmla="*/ 10 h 21"/>
                <a:gd name="T26" fmla="*/ 10 w 14"/>
                <a:gd name="T27" fmla="*/ 0 h 21"/>
                <a:gd name="T28" fmla="*/ 10 w 14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1">
                  <a:moveTo>
                    <a:pt x="10" y="0"/>
                  </a:moveTo>
                  <a:cubicBezTo>
                    <a:pt x="9" y="0"/>
                    <a:pt x="9" y="1"/>
                    <a:pt x="9" y="2"/>
                  </a:cubicBezTo>
                  <a:cubicBezTo>
                    <a:pt x="9" y="3"/>
                    <a:pt x="9" y="3"/>
                    <a:pt x="7" y="4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1" y="9"/>
                    <a:pt x="0" y="9"/>
                    <a:pt x="2" y="11"/>
                  </a:cubicBezTo>
                  <a:cubicBezTo>
                    <a:pt x="3" y="12"/>
                    <a:pt x="2" y="13"/>
                    <a:pt x="2" y="14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19"/>
                    <a:pt x="7" y="19"/>
                    <a:pt x="8" y="19"/>
                  </a:cubicBezTo>
                  <a:cubicBezTo>
                    <a:pt x="11" y="21"/>
                    <a:pt x="9" y="18"/>
                    <a:pt x="8" y="16"/>
                  </a:cubicBezTo>
                  <a:cubicBezTo>
                    <a:pt x="8" y="16"/>
                    <a:pt x="8" y="12"/>
                    <a:pt x="10" y="12"/>
                  </a:cubicBezTo>
                  <a:cubicBezTo>
                    <a:pt x="11" y="12"/>
                    <a:pt x="11" y="17"/>
                    <a:pt x="12" y="17"/>
                  </a:cubicBezTo>
                  <a:cubicBezTo>
                    <a:pt x="12" y="17"/>
                    <a:pt x="13" y="14"/>
                    <a:pt x="13" y="14"/>
                  </a:cubicBezTo>
                  <a:cubicBezTo>
                    <a:pt x="14" y="12"/>
                    <a:pt x="14" y="11"/>
                    <a:pt x="13" y="10"/>
                  </a:cubicBezTo>
                  <a:cubicBezTo>
                    <a:pt x="13" y="7"/>
                    <a:pt x="13" y="1"/>
                    <a:pt x="10" y="0"/>
                  </a:cubicBezTo>
                  <a:cubicBezTo>
                    <a:pt x="9" y="0"/>
                    <a:pt x="10" y="1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0" name="Freeform 449">
              <a:extLst>
                <a:ext uri="{FF2B5EF4-FFF2-40B4-BE49-F238E27FC236}">
                  <a16:creationId xmlns:a16="http://schemas.microsoft.com/office/drawing/2014/main" xmlns="" id="{420E34C5-864E-43BD-B07D-2517F868F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1764" y="3914158"/>
              <a:ext cx="59020" cy="50602"/>
            </a:xfrm>
            <a:custGeom>
              <a:avLst/>
              <a:gdLst>
                <a:gd name="T0" fmla="*/ 8 w 12"/>
                <a:gd name="T1" fmla="*/ 1 h 10"/>
                <a:gd name="T2" fmla="*/ 2 w 12"/>
                <a:gd name="T3" fmla="*/ 4 h 10"/>
                <a:gd name="T4" fmla="*/ 0 w 12"/>
                <a:gd name="T5" fmla="*/ 10 h 10"/>
                <a:gd name="T6" fmla="*/ 2 w 12"/>
                <a:gd name="T7" fmla="*/ 6 h 10"/>
                <a:gd name="T8" fmla="*/ 4 w 12"/>
                <a:gd name="T9" fmla="*/ 6 h 10"/>
                <a:gd name="T10" fmla="*/ 6 w 12"/>
                <a:gd name="T11" fmla="*/ 7 h 10"/>
                <a:gd name="T12" fmla="*/ 8 w 12"/>
                <a:gd name="T13" fmla="*/ 7 h 10"/>
                <a:gd name="T14" fmla="*/ 8 w 12"/>
                <a:gd name="T15" fmla="*/ 5 h 10"/>
                <a:gd name="T16" fmla="*/ 8 w 12"/>
                <a:gd name="T17" fmla="*/ 1 h 10"/>
                <a:gd name="T18" fmla="*/ 8 w 12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0">
                  <a:moveTo>
                    <a:pt x="8" y="1"/>
                  </a:moveTo>
                  <a:cubicBezTo>
                    <a:pt x="6" y="0"/>
                    <a:pt x="5" y="4"/>
                    <a:pt x="2" y="4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1" y="9"/>
                    <a:pt x="1" y="7"/>
                    <a:pt x="2" y="6"/>
                  </a:cubicBezTo>
                  <a:cubicBezTo>
                    <a:pt x="2" y="6"/>
                    <a:pt x="4" y="5"/>
                    <a:pt x="4" y="6"/>
                  </a:cubicBezTo>
                  <a:cubicBezTo>
                    <a:pt x="4" y="7"/>
                    <a:pt x="6" y="7"/>
                    <a:pt x="6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8" y="7"/>
                    <a:pt x="8" y="5"/>
                    <a:pt x="8" y="5"/>
                  </a:cubicBezTo>
                  <a:cubicBezTo>
                    <a:pt x="9" y="3"/>
                    <a:pt x="11" y="2"/>
                    <a:pt x="8" y="1"/>
                  </a:cubicBezTo>
                  <a:cubicBezTo>
                    <a:pt x="7" y="1"/>
                    <a:pt x="12" y="3"/>
                    <a:pt x="8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1" name="Freeform 450">
              <a:extLst>
                <a:ext uri="{FF2B5EF4-FFF2-40B4-BE49-F238E27FC236}">
                  <a16:creationId xmlns:a16="http://schemas.microsoft.com/office/drawing/2014/main" xmlns="" id="{41AC49ED-F98C-4D06-B645-BE7AE88FC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2038" y="3865243"/>
              <a:ext cx="59020" cy="59035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2" name="Freeform 451">
              <a:extLst>
                <a:ext uri="{FF2B5EF4-FFF2-40B4-BE49-F238E27FC236}">
                  <a16:creationId xmlns:a16="http://schemas.microsoft.com/office/drawing/2014/main" xmlns="" id="{ABC88034-E97A-4D3E-BD41-BDACBA38A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5726" y="3791028"/>
              <a:ext cx="10118" cy="5060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3" name="Freeform 452">
              <a:extLst>
                <a:ext uri="{FF2B5EF4-FFF2-40B4-BE49-F238E27FC236}">
                  <a16:creationId xmlns:a16="http://schemas.microsoft.com/office/drawing/2014/main" xmlns="" id="{5ACB4136-CF7A-4BFE-8F7C-A20B9822A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9053" y="3993435"/>
              <a:ext cx="276551" cy="288430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4" name="Freeform 453">
              <a:extLst>
                <a:ext uri="{FF2B5EF4-FFF2-40B4-BE49-F238E27FC236}">
                  <a16:creationId xmlns:a16="http://schemas.microsoft.com/office/drawing/2014/main" xmlns="" id="{FC7766F5-9EE1-410A-9F60-66B525593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955" y="4098013"/>
              <a:ext cx="25294" cy="25302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5" name="Freeform 454">
              <a:extLst>
                <a:ext uri="{FF2B5EF4-FFF2-40B4-BE49-F238E27FC236}">
                  <a16:creationId xmlns:a16="http://schemas.microsoft.com/office/drawing/2014/main" xmlns="" id="{DB298E5E-A653-4C99-96D7-DA4F1E971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3368" y="4157048"/>
              <a:ext cx="23608" cy="25302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6" name="Freeform 455">
              <a:extLst>
                <a:ext uri="{FF2B5EF4-FFF2-40B4-BE49-F238E27FC236}">
                  <a16:creationId xmlns:a16="http://schemas.microsoft.com/office/drawing/2014/main" xmlns="" id="{AD3AA53A-7D27-4545-888E-25DA8570E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310" y="4172227"/>
              <a:ext cx="35412" cy="35421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7" name="Freeform 456">
              <a:extLst>
                <a:ext uri="{FF2B5EF4-FFF2-40B4-BE49-F238E27FC236}">
                  <a16:creationId xmlns:a16="http://schemas.microsoft.com/office/drawing/2014/main" xmlns="" id="{7F5B6B4E-1527-457E-BDAB-82A14662A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5958" y="4197529"/>
              <a:ext cx="18550" cy="18555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8" name="Freeform 457">
              <a:extLst>
                <a:ext uri="{FF2B5EF4-FFF2-40B4-BE49-F238E27FC236}">
                  <a16:creationId xmlns:a16="http://schemas.microsoft.com/office/drawing/2014/main" xmlns="" id="{7C0FFA78-5B4A-483E-ADB7-983597AE1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5368" y="4281865"/>
              <a:ext cx="227649" cy="74215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09" name="Freeform 458">
              <a:extLst>
                <a:ext uri="{FF2B5EF4-FFF2-40B4-BE49-F238E27FC236}">
                  <a16:creationId xmlns:a16="http://schemas.microsoft.com/office/drawing/2014/main" xmlns="" id="{4BA3BAE6-ED81-4152-B1A9-02232304A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3998" y="4300418"/>
              <a:ext cx="38784" cy="15180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0" name="Freeform 459">
              <a:extLst>
                <a:ext uri="{FF2B5EF4-FFF2-40B4-BE49-F238E27FC236}">
                  <a16:creationId xmlns:a16="http://schemas.microsoft.com/office/drawing/2014/main" xmlns="" id="{910D0AF8-3DAE-4ADE-9D7A-DE6E3CC41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7958" y="4335840"/>
              <a:ext cx="30352" cy="20241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1" name="Freeform 460">
              <a:extLst>
                <a:ext uri="{FF2B5EF4-FFF2-40B4-BE49-F238E27FC236}">
                  <a16:creationId xmlns:a16="http://schemas.microsoft.com/office/drawing/2014/main" xmlns="" id="{BED055B8-0977-49FC-8C44-97A6E9D9C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312" y="4340899"/>
              <a:ext cx="23608" cy="15180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2" name="Freeform 461">
              <a:extLst>
                <a:ext uri="{FF2B5EF4-FFF2-40B4-BE49-F238E27FC236}">
                  <a16:creationId xmlns:a16="http://schemas.microsoft.com/office/drawing/2014/main" xmlns="" id="{172614A8-A204-4444-BF89-A4A953F89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6860" y="4340899"/>
              <a:ext cx="35412" cy="20241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3" name="Freeform 462">
              <a:extLst>
                <a:ext uri="{FF2B5EF4-FFF2-40B4-BE49-F238E27FC236}">
                  <a16:creationId xmlns:a16="http://schemas.microsoft.com/office/drawing/2014/main" xmlns="" id="{D9651B80-5C66-4693-AF4F-465635F6A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2155" y="4335840"/>
              <a:ext cx="40470" cy="25302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4" name="Freeform 463">
              <a:extLst>
                <a:ext uri="{FF2B5EF4-FFF2-40B4-BE49-F238E27FC236}">
                  <a16:creationId xmlns:a16="http://schemas.microsoft.com/office/drawing/2014/main" xmlns="" id="{7B8638AF-DBD1-4FD4-9E9F-76628ADFB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6117" y="4340899"/>
              <a:ext cx="60706" cy="20241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5" name="Freeform 464">
              <a:extLst>
                <a:ext uri="{FF2B5EF4-FFF2-40B4-BE49-F238E27FC236}">
                  <a16:creationId xmlns:a16="http://schemas.microsoft.com/office/drawing/2014/main" xmlns="" id="{85CB5A53-A577-497A-B889-A1375C6B9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7567" y="4369574"/>
              <a:ext cx="53960" cy="30360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6" name="Freeform 465">
              <a:extLst>
                <a:ext uri="{FF2B5EF4-FFF2-40B4-BE49-F238E27FC236}">
                  <a16:creationId xmlns:a16="http://schemas.microsoft.com/office/drawing/2014/main" xmlns="" id="{E7F85612-E9FA-44D4-B3C0-9626F6B45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9568" y="4211023"/>
              <a:ext cx="30352" cy="20241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7" name="Freeform 466">
              <a:extLst>
                <a:ext uri="{FF2B5EF4-FFF2-40B4-BE49-F238E27FC236}">
                  <a16:creationId xmlns:a16="http://schemas.microsoft.com/office/drawing/2014/main" xmlns="" id="{944179CB-EC99-4901-919E-19A3B0B7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0157" y="4207649"/>
              <a:ext cx="74196" cy="23614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8" name="Freeform 467">
              <a:extLst>
                <a:ext uri="{FF2B5EF4-FFF2-40B4-BE49-F238E27FC236}">
                  <a16:creationId xmlns:a16="http://schemas.microsoft.com/office/drawing/2014/main" xmlns="" id="{BF909810-191A-45FE-93AA-E9F5C2037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2508" y="4092951"/>
              <a:ext cx="158511" cy="178792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19" name="Freeform 468">
              <a:extLst>
                <a:ext uri="{FF2B5EF4-FFF2-40B4-BE49-F238E27FC236}">
                  <a16:creationId xmlns:a16="http://schemas.microsoft.com/office/drawing/2014/main" xmlns="" id="{CC0D258F-8BFE-4CA0-AF45-58FC2AE10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4980" y="4082830"/>
              <a:ext cx="38784" cy="74215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0" name="Freeform 469">
              <a:extLst>
                <a:ext uri="{FF2B5EF4-FFF2-40B4-BE49-F238E27FC236}">
                  <a16:creationId xmlns:a16="http://schemas.microsoft.com/office/drawing/2014/main" xmlns="" id="{D3C7F902-243E-427A-B535-93CE1CDCA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17" y="4072711"/>
              <a:ext cx="13490" cy="10121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1" name="Freeform 470">
              <a:extLst>
                <a:ext uri="{FF2B5EF4-FFF2-40B4-BE49-F238E27FC236}">
                  <a16:creationId xmlns:a16="http://schemas.microsoft.com/office/drawing/2014/main" xmlns="" id="{3F9869C8-12AA-4611-90CE-7F9B0D91C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177" y="4136806"/>
              <a:ext cx="23608" cy="10121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2" name="Freeform 471">
              <a:extLst>
                <a:ext uri="{FF2B5EF4-FFF2-40B4-BE49-F238E27FC236}">
                  <a16:creationId xmlns:a16="http://schemas.microsoft.com/office/drawing/2014/main" xmlns="" id="{8D8258EA-ED43-4ECA-B91F-F9F188224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4237" y="4141865"/>
              <a:ext cx="92746" cy="55663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3" name="Freeform 472">
              <a:extLst>
                <a:ext uri="{FF2B5EF4-FFF2-40B4-BE49-F238E27FC236}">
                  <a16:creationId xmlns:a16="http://schemas.microsoft.com/office/drawing/2014/main" xmlns="" id="{B7E14F6E-EACA-4EEC-A4E5-53082E811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357" y="4236323"/>
              <a:ext cx="102864" cy="59035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4" name="Freeform 473">
              <a:extLst>
                <a:ext uri="{FF2B5EF4-FFF2-40B4-BE49-F238E27FC236}">
                  <a16:creationId xmlns:a16="http://schemas.microsoft.com/office/drawing/2014/main" xmlns="" id="{1D1BB672-2BB9-4E1A-B315-BBA9E2E29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2750" y="4266683"/>
              <a:ext cx="43844" cy="53974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5" name="Freeform 474">
              <a:extLst>
                <a:ext uri="{FF2B5EF4-FFF2-40B4-BE49-F238E27FC236}">
                  <a16:creationId xmlns:a16="http://schemas.microsoft.com/office/drawing/2014/main" xmlns="" id="{5D2B484C-C271-4A76-A71E-4814F6115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0907" y="4366202"/>
              <a:ext cx="28666" cy="28674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6" name="Freeform 475">
              <a:extLst>
                <a:ext uri="{FF2B5EF4-FFF2-40B4-BE49-F238E27FC236}">
                  <a16:creationId xmlns:a16="http://schemas.microsoft.com/office/drawing/2014/main" xmlns="" id="{A2176978-7A43-42A0-8CE7-028EED13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0554" y="4320660"/>
              <a:ext cx="45530" cy="30360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7" name="Freeform 476">
              <a:extLst>
                <a:ext uri="{FF2B5EF4-FFF2-40B4-BE49-F238E27FC236}">
                  <a16:creationId xmlns:a16="http://schemas.microsoft.com/office/drawing/2014/main" xmlns="" id="{410CCD29-0615-4B80-A5BB-85AC36D5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711" y="4300418"/>
              <a:ext cx="20236" cy="25302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8" name="Freeform 477">
              <a:extLst>
                <a:ext uri="{FF2B5EF4-FFF2-40B4-BE49-F238E27FC236}">
                  <a16:creationId xmlns:a16="http://schemas.microsoft.com/office/drawing/2014/main" xmlns="" id="{F8EDD3D3-31DF-4DB0-9A25-61E782C91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8829" y="4647883"/>
              <a:ext cx="79255" cy="59035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29" name="Freeform 478">
              <a:extLst>
                <a:ext uri="{FF2B5EF4-FFF2-40B4-BE49-F238E27FC236}">
                  <a16:creationId xmlns:a16="http://schemas.microsoft.com/office/drawing/2014/main" xmlns="" id="{CD949FE1-F1B2-44AA-A269-35900E485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1301" y="5024023"/>
              <a:ext cx="55648" cy="69156"/>
            </a:xfrm>
            <a:custGeom>
              <a:avLst/>
              <a:gdLst>
                <a:gd name="T0" fmla="*/ 11 w 11"/>
                <a:gd name="T1" fmla="*/ 14 h 14"/>
                <a:gd name="T2" fmla="*/ 9 w 11"/>
                <a:gd name="T3" fmla="*/ 10 h 14"/>
                <a:gd name="T4" fmla="*/ 9 w 11"/>
                <a:gd name="T5" fmla="*/ 7 h 14"/>
                <a:gd name="T6" fmla="*/ 0 w 11"/>
                <a:gd name="T7" fmla="*/ 0 h 14"/>
                <a:gd name="T8" fmla="*/ 3 w 11"/>
                <a:gd name="T9" fmla="*/ 4 h 14"/>
                <a:gd name="T10" fmla="*/ 5 w 11"/>
                <a:gd name="T11" fmla="*/ 8 h 14"/>
                <a:gd name="T12" fmla="*/ 8 w 11"/>
                <a:gd name="T13" fmla="*/ 11 h 14"/>
                <a:gd name="T14" fmla="*/ 11 w 11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0" y="12"/>
                    <a:pt x="11" y="11"/>
                    <a:pt x="9" y="10"/>
                  </a:cubicBezTo>
                  <a:cubicBezTo>
                    <a:pt x="8" y="8"/>
                    <a:pt x="9" y="8"/>
                    <a:pt x="9" y="7"/>
                  </a:cubicBezTo>
                  <a:cubicBezTo>
                    <a:pt x="8" y="5"/>
                    <a:pt x="0" y="1"/>
                    <a:pt x="0" y="0"/>
                  </a:cubicBezTo>
                  <a:cubicBezTo>
                    <a:pt x="0" y="1"/>
                    <a:pt x="3" y="3"/>
                    <a:pt x="3" y="4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6" y="9"/>
                    <a:pt x="9" y="10"/>
                    <a:pt x="8" y="11"/>
                  </a:cubicBezTo>
                  <a:cubicBezTo>
                    <a:pt x="8" y="13"/>
                    <a:pt x="9" y="13"/>
                    <a:pt x="11" y="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0" name="Freeform 479">
              <a:extLst>
                <a:ext uri="{FF2B5EF4-FFF2-40B4-BE49-F238E27FC236}">
                  <a16:creationId xmlns:a16="http://schemas.microsoft.com/office/drawing/2014/main" xmlns="" id="{25024E2A-1A14-4A9D-8745-8E5A8BB6D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6478" y="5088119"/>
              <a:ext cx="128157" cy="150119"/>
            </a:xfrm>
            <a:custGeom>
              <a:avLst/>
              <a:gdLst>
                <a:gd name="T0" fmla="*/ 8 w 26"/>
                <a:gd name="T1" fmla="*/ 2 h 30"/>
                <a:gd name="T2" fmla="*/ 7 w 26"/>
                <a:gd name="T3" fmla="*/ 11 h 30"/>
                <a:gd name="T4" fmla="*/ 5 w 26"/>
                <a:gd name="T5" fmla="*/ 18 h 30"/>
                <a:gd name="T6" fmla="*/ 9 w 26"/>
                <a:gd name="T7" fmla="*/ 25 h 30"/>
                <a:gd name="T8" fmla="*/ 14 w 26"/>
                <a:gd name="T9" fmla="*/ 26 h 30"/>
                <a:gd name="T10" fmla="*/ 17 w 26"/>
                <a:gd name="T11" fmla="*/ 22 h 30"/>
                <a:gd name="T12" fmla="*/ 18 w 26"/>
                <a:gd name="T13" fmla="*/ 16 h 30"/>
                <a:gd name="T14" fmla="*/ 22 w 26"/>
                <a:gd name="T15" fmla="*/ 14 h 30"/>
                <a:gd name="T16" fmla="*/ 26 w 26"/>
                <a:gd name="T17" fmla="*/ 10 h 30"/>
                <a:gd name="T18" fmla="*/ 25 w 26"/>
                <a:gd name="T19" fmla="*/ 6 h 30"/>
                <a:gd name="T20" fmla="*/ 20 w 26"/>
                <a:gd name="T21" fmla="*/ 8 h 30"/>
                <a:gd name="T22" fmla="*/ 14 w 26"/>
                <a:gd name="T23" fmla="*/ 5 h 30"/>
                <a:gd name="T24" fmla="*/ 11 w 26"/>
                <a:gd name="T25" fmla="*/ 0 h 30"/>
                <a:gd name="T26" fmla="*/ 11 w 26"/>
                <a:gd name="T27" fmla="*/ 3 h 30"/>
                <a:gd name="T28" fmla="*/ 8 w 26"/>
                <a:gd name="T29" fmla="*/ 2 h 30"/>
                <a:gd name="T30" fmla="*/ 8 w 26"/>
                <a:gd name="T31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0">
                  <a:moveTo>
                    <a:pt x="8" y="2"/>
                  </a:moveTo>
                  <a:cubicBezTo>
                    <a:pt x="7" y="2"/>
                    <a:pt x="7" y="9"/>
                    <a:pt x="7" y="11"/>
                  </a:cubicBezTo>
                  <a:cubicBezTo>
                    <a:pt x="6" y="13"/>
                    <a:pt x="0" y="16"/>
                    <a:pt x="5" y="18"/>
                  </a:cubicBezTo>
                  <a:cubicBezTo>
                    <a:pt x="8" y="19"/>
                    <a:pt x="11" y="21"/>
                    <a:pt x="9" y="25"/>
                  </a:cubicBezTo>
                  <a:cubicBezTo>
                    <a:pt x="6" y="30"/>
                    <a:pt x="11" y="29"/>
                    <a:pt x="14" y="26"/>
                  </a:cubicBezTo>
                  <a:cubicBezTo>
                    <a:pt x="15" y="25"/>
                    <a:pt x="16" y="23"/>
                    <a:pt x="17" y="22"/>
                  </a:cubicBezTo>
                  <a:cubicBezTo>
                    <a:pt x="19" y="19"/>
                    <a:pt x="18" y="19"/>
                    <a:pt x="18" y="16"/>
                  </a:cubicBezTo>
                  <a:cubicBezTo>
                    <a:pt x="19" y="14"/>
                    <a:pt x="21" y="14"/>
                    <a:pt x="22" y="14"/>
                  </a:cubicBezTo>
                  <a:cubicBezTo>
                    <a:pt x="23" y="15"/>
                    <a:pt x="25" y="11"/>
                    <a:pt x="26" y="10"/>
                  </a:cubicBezTo>
                  <a:cubicBezTo>
                    <a:pt x="26" y="9"/>
                    <a:pt x="26" y="6"/>
                    <a:pt x="25" y="6"/>
                  </a:cubicBezTo>
                  <a:cubicBezTo>
                    <a:pt x="23" y="6"/>
                    <a:pt x="21" y="8"/>
                    <a:pt x="20" y="8"/>
                  </a:cubicBezTo>
                  <a:cubicBezTo>
                    <a:pt x="18" y="8"/>
                    <a:pt x="15" y="7"/>
                    <a:pt x="14" y="5"/>
                  </a:cubicBezTo>
                  <a:cubicBezTo>
                    <a:pt x="13" y="4"/>
                    <a:pt x="13" y="0"/>
                    <a:pt x="11" y="0"/>
                  </a:cubicBezTo>
                  <a:cubicBezTo>
                    <a:pt x="11" y="0"/>
                    <a:pt x="11" y="3"/>
                    <a:pt x="11" y="3"/>
                  </a:cubicBezTo>
                  <a:cubicBezTo>
                    <a:pt x="10" y="3"/>
                    <a:pt x="9" y="1"/>
                    <a:pt x="8" y="2"/>
                  </a:cubicBezTo>
                  <a:cubicBezTo>
                    <a:pt x="7" y="2"/>
                    <a:pt x="9" y="1"/>
                    <a:pt x="8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1" name="Freeform 480">
              <a:extLst>
                <a:ext uri="{FF2B5EF4-FFF2-40B4-BE49-F238E27FC236}">
                  <a16:creationId xmlns:a16="http://schemas.microsoft.com/office/drawing/2014/main" xmlns="" id="{6068CF56-9ACA-4D57-B7B3-119D9D8C3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850" y="5197756"/>
              <a:ext cx="193923" cy="188913"/>
            </a:xfrm>
            <a:custGeom>
              <a:avLst/>
              <a:gdLst>
                <a:gd name="T0" fmla="*/ 33 w 39"/>
                <a:gd name="T1" fmla="*/ 4 h 38"/>
                <a:gd name="T2" fmla="*/ 30 w 39"/>
                <a:gd name="T3" fmla="*/ 1 h 38"/>
                <a:gd name="T4" fmla="*/ 26 w 39"/>
                <a:gd name="T5" fmla="*/ 8 h 38"/>
                <a:gd name="T6" fmla="*/ 22 w 39"/>
                <a:gd name="T7" fmla="*/ 13 h 38"/>
                <a:gd name="T8" fmla="*/ 15 w 39"/>
                <a:gd name="T9" fmla="*/ 18 h 38"/>
                <a:gd name="T10" fmla="*/ 9 w 39"/>
                <a:gd name="T11" fmla="*/ 22 h 38"/>
                <a:gd name="T12" fmla="*/ 4 w 39"/>
                <a:gd name="T13" fmla="*/ 27 h 38"/>
                <a:gd name="T14" fmla="*/ 2 w 39"/>
                <a:gd name="T15" fmla="*/ 33 h 38"/>
                <a:gd name="T16" fmla="*/ 1 w 39"/>
                <a:gd name="T17" fmla="*/ 34 h 38"/>
                <a:gd name="T18" fmla="*/ 3 w 39"/>
                <a:gd name="T19" fmla="*/ 35 h 38"/>
                <a:gd name="T20" fmla="*/ 10 w 39"/>
                <a:gd name="T21" fmla="*/ 37 h 38"/>
                <a:gd name="T22" fmla="*/ 19 w 39"/>
                <a:gd name="T23" fmla="*/ 34 h 38"/>
                <a:gd name="T24" fmla="*/ 22 w 39"/>
                <a:gd name="T25" fmla="*/ 27 h 38"/>
                <a:gd name="T26" fmla="*/ 27 w 39"/>
                <a:gd name="T27" fmla="*/ 22 h 38"/>
                <a:gd name="T28" fmla="*/ 29 w 39"/>
                <a:gd name="T29" fmla="*/ 21 h 38"/>
                <a:gd name="T30" fmla="*/ 33 w 39"/>
                <a:gd name="T31" fmla="*/ 21 h 38"/>
                <a:gd name="T32" fmla="*/ 32 w 39"/>
                <a:gd name="T33" fmla="*/ 19 h 38"/>
                <a:gd name="T34" fmla="*/ 32 w 39"/>
                <a:gd name="T35" fmla="*/ 17 h 38"/>
                <a:gd name="T36" fmla="*/ 38 w 39"/>
                <a:gd name="T37" fmla="*/ 9 h 38"/>
                <a:gd name="T38" fmla="*/ 38 w 39"/>
                <a:gd name="T39" fmla="*/ 6 h 38"/>
                <a:gd name="T40" fmla="*/ 38 w 39"/>
                <a:gd name="T41" fmla="*/ 4 h 38"/>
                <a:gd name="T42" fmla="*/ 37 w 39"/>
                <a:gd name="T43" fmla="*/ 4 h 38"/>
                <a:gd name="T44" fmla="*/ 37 w 39"/>
                <a:gd name="T45" fmla="*/ 2 h 38"/>
                <a:gd name="T46" fmla="*/ 33 w 39"/>
                <a:gd name="T4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33" y="4"/>
                  </a:moveTo>
                  <a:cubicBezTo>
                    <a:pt x="33" y="4"/>
                    <a:pt x="32" y="0"/>
                    <a:pt x="30" y="1"/>
                  </a:cubicBezTo>
                  <a:cubicBezTo>
                    <a:pt x="27" y="3"/>
                    <a:pt x="28" y="5"/>
                    <a:pt x="26" y="8"/>
                  </a:cubicBezTo>
                  <a:cubicBezTo>
                    <a:pt x="25" y="9"/>
                    <a:pt x="24" y="12"/>
                    <a:pt x="22" y="13"/>
                  </a:cubicBezTo>
                  <a:cubicBezTo>
                    <a:pt x="20" y="16"/>
                    <a:pt x="18" y="17"/>
                    <a:pt x="15" y="18"/>
                  </a:cubicBezTo>
                  <a:cubicBezTo>
                    <a:pt x="13" y="19"/>
                    <a:pt x="12" y="21"/>
                    <a:pt x="9" y="22"/>
                  </a:cubicBezTo>
                  <a:cubicBezTo>
                    <a:pt x="7" y="23"/>
                    <a:pt x="7" y="27"/>
                    <a:pt x="4" y="27"/>
                  </a:cubicBezTo>
                  <a:cubicBezTo>
                    <a:pt x="0" y="28"/>
                    <a:pt x="4" y="31"/>
                    <a:pt x="2" y="33"/>
                  </a:cubicBezTo>
                  <a:cubicBezTo>
                    <a:pt x="1" y="33"/>
                    <a:pt x="0" y="33"/>
                    <a:pt x="1" y="34"/>
                  </a:cubicBezTo>
                  <a:cubicBezTo>
                    <a:pt x="1" y="35"/>
                    <a:pt x="1" y="35"/>
                    <a:pt x="3" y="35"/>
                  </a:cubicBezTo>
                  <a:cubicBezTo>
                    <a:pt x="5" y="35"/>
                    <a:pt x="8" y="37"/>
                    <a:pt x="10" y="37"/>
                  </a:cubicBezTo>
                  <a:cubicBezTo>
                    <a:pt x="14" y="38"/>
                    <a:pt x="16" y="36"/>
                    <a:pt x="19" y="34"/>
                  </a:cubicBezTo>
                  <a:cubicBezTo>
                    <a:pt x="21" y="32"/>
                    <a:pt x="22" y="30"/>
                    <a:pt x="22" y="27"/>
                  </a:cubicBezTo>
                  <a:cubicBezTo>
                    <a:pt x="23" y="24"/>
                    <a:pt x="24" y="24"/>
                    <a:pt x="27" y="22"/>
                  </a:cubicBezTo>
                  <a:cubicBezTo>
                    <a:pt x="28" y="22"/>
                    <a:pt x="28" y="21"/>
                    <a:pt x="29" y="21"/>
                  </a:cubicBezTo>
                  <a:cubicBezTo>
                    <a:pt x="30" y="21"/>
                    <a:pt x="31" y="21"/>
                    <a:pt x="33" y="21"/>
                  </a:cubicBezTo>
                  <a:cubicBezTo>
                    <a:pt x="34" y="20"/>
                    <a:pt x="33" y="19"/>
                    <a:pt x="32" y="19"/>
                  </a:cubicBezTo>
                  <a:cubicBezTo>
                    <a:pt x="31" y="18"/>
                    <a:pt x="31" y="18"/>
                    <a:pt x="32" y="17"/>
                  </a:cubicBezTo>
                  <a:cubicBezTo>
                    <a:pt x="34" y="14"/>
                    <a:pt x="36" y="12"/>
                    <a:pt x="38" y="9"/>
                  </a:cubicBezTo>
                  <a:cubicBezTo>
                    <a:pt x="38" y="8"/>
                    <a:pt x="38" y="7"/>
                    <a:pt x="38" y="6"/>
                  </a:cubicBezTo>
                  <a:cubicBezTo>
                    <a:pt x="38" y="5"/>
                    <a:pt x="38" y="5"/>
                    <a:pt x="38" y="4"/>
                  </a:cubicBezTo>
                  <a:cubicBezTo>
                    <a:pt x="39" y="3"/>
                    <a:pt x="37" y="4"/>
                    <a:pt x="37" y="4"/>
                  </a:cubicBezTo>
                  <a:cubicBezTo>
                    <a:pt x="37" y="3"/>
                    <a:pt x="37" y="3"/>
                    <a:pt x="37" y="2"/>
                  </a:cubicBezTo>
                  <a:cubicBezTo>
                    <a:pt x="36" y="3"/>
                    <a:pt x="35" y="5"/>
                    <a:pt x="33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2" name="Freeform 481">
              <a:extLst>
                <a:ext uri="{FF2B5EF4-FFF2-40B4-BE49-F238E27FC236}">
                  <a16:creationId xmlns:a16="http://schemas.microsoft.com/office/drawing/2014/main" xmlns="" id="{5784F70A-D99D-4941-B39A-26CD6458B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8202" y="5386670"/>
              <a:ext cx="10118" cy="10121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2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2" y="1"/>
                    <a:pt x="1" y="1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3" name="Freeform 482">
              <a:extLst>
                <a:ext uri="{FF2B5EF4-FFF2-40B4-BE49-F238E27FC236}">
                  <a16:creationId xmlns:a16="http://schemas.microsoft.com/office/drawing/2014/main" xmlns="" id="{4E2FE0D6-7FDF-4419-A023-24571086F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9925" y="5202816"/>
              <a:ext cx="94433" cy="89397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4" name="Freeform 483">
              <a:extLst>
                <a:ext uri="{FF2B5EF4-FFF2-40B4-BE49-F238E27FC236}">
                  <a16:creationId xmlns:a16="http://schemas.microsoft.com/office/drawing/2014/main" xmlns="" id="{6450C766-E96F-4CE6-A05F-C843EEBFB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4121" y="5177516"/>
              <a:ext cx="15176" cy="25302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5" name="Freeform 484">
              <a:extLst>
                <a:ext uri="{FF2B5EF4-FFF2-40B4-BE49-F238E27FC236}">
                  <a16:creationId xmlns:a16="http://schemas.microsoft.com/office/drawing/2014/main" xmlns="" id="{DC473527-A223-41A9-AE16-F6D357412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4630" y="5177516"/>
              <a:ext cx="10118" cy="10121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6" name="Freeform 485">
              <a:extLst>
                <a:ext uri="{FF2B5EF4-FFF2-40B4-BE49-F238E27FC236}">
                  <a16:creationId xmlns:a16="http://schemas.microsoft.com/office/drawing/2014/main" xmlns="" id="{5BD50DA1-32D5-4928-8FAD-F61ED74AF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3365" y="3893919"/>
              <a:ext cx="53960" cy="89397"/>
            </a:xfrm>
            <a:custGeom>
              <a:avLst/>
              <a:gdLst>
                <a:gd name="T0" fmla="*/ 2 w 11"/>
                <a:gd name="T1" fmla="*/ 0 h 18"/>
                <a:gd name="T2" fmla="*/ 1 w 11"/>
                <a:gd name="T3" fmla="*/ 0 h 18"/>
                <a:gd name="T4" fmla="*/ 1 w 11"/>
                <a:gd name="T5" fmla="*/ 3 h 18"/>
                <a:gd name="T6" fmla="*/ 0 w 11"/>
                <a:gd name="T7" fmla="*/ 8 h 18"/>
                <a:gd name="T8" fmla="*/ 4 w 11"/>
                <a:gd name="T9" fmla="*/ 18 h 18"/>
                <a:gd name="T10" fmla="*/ 9 w 11"/>
                <a:gd name="T11" fmla="*/ 15 h 18"/>
                <a:gd name="T12" fmla="*/ 9 w 11"/>
                <a:gd name="T13" fmla="*/ 8 h 18"/>
                <a:gd name="T14" fmla="*/ 2 w 11"/>
                <a:gd name="T15" fmla="*/ 0 h 18"/>
                <a:gd name="T16" fmla="*/ 2 w 1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8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3"/>
                    <a:pt x="1" y="3"/>
                  </a:cubicBezTo>
                  <a:cubicBezTo>
                    <a:pt x="1" y="5"/>
                    <a:pt x="0" y="6"/>
                    <a:pt x="0" y="8"/>
                  </a:cubicBezTo>
                  <a:cubicBezTo>
                    <a:pt x="0" y="11"/>
                    <a:pt x="0" y="18"/>
                    <a:pt x="4" y="18"/>
                  </a:cubicBezTo>
                  <a:cubicBezTo>
                    <a:pt x="6" y="18"/>
                    <a:pt x="9" y="17"/>
                    <a:pt x="9" y="15"/>
                  </a:cubicBezTo>
                  <a:cubicBezTo>
                    <a:pt x="11" y="13"/>
                    <a:pt x="9" y="10"/>
                    <a:pt x="9" y="8"/>
                  </a:cubicBezTo>
                  <a:cubicBezTo>
                    <a:pt x="7" y="6"/>
                    <a:pt x="5" y="0"/>
                    <a:pt x="2" y="0"/>
                  </a:cubicBezTo>
                  <a:cubicBezTo>
                    <a:pt x="1" y="0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7" name="Freeform 486">
              <a:extLst>
                <a:ext uri="{FF2B5EF4-FFF2-40B4-BE49-F238E27FC236}">
                  <a16:creationId xmlns:a16="http://schemas.microsoft.com/office/drawing/2014/main" xmlns="" id="{4E74EB06-490E-4E43-8E38-25026ACCA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2772" y="4430297"/>
              <a:ext cx="178746" cy="345777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8" name="Freeform 487">
              <a:extLst>
                <a:ext uri="{FF2B5EF4-FFF2-40B4-BE49-F238E27FC236}">
                  <a16:creationId xmlns:a16="http://schemas.microsoft.com/office/drawing/2014/main" xmlns="" id="{6E1517F7-444B-47A7-8ACF-9689BFA05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9048" y="2006472"/>
              <a:ext cx="53960" cy="40481"/>
            </a:xfrm>
            <a:custGeom>
              <a:avLst/>
              <a:gdLst>
                <a:gd name="T0" fmla="*/ 9 w 11"/>
                <a:gd name="T1" fmla="*/ 7 h 8"/>
                <a:gd name="T2" fmla="*/ 8 w 11"/>
                <a:gd name="T3" fmla="*/ 4 h 8"/>
                <a:gd name="T4" fmla="*/ 3 w 11"/>
                <a:gd name="T5" fmla="*/ 0 h 8"/>
                <a:gd name="T6" fmla="*/ 1 w 11"/>
                <a:gd name="T7" fmla="*/ 2 h 8"/>
                <a:gd name="T8" fmla="*/ 3 w 11"/>
                <a:gd name="T9" fmla="*/ 5 h 8"/>
                <a:gd name="T10" fmla="*/ 9 w 11"/>
                <a:gd name="T11" fmla="*/ 7 h 8"/>
                <a:gd name="T12" fmla="*/ 9 w 11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9" y="7"/>
                  </a:moveTo>
                  <a:cubicBezTo>
                    <a:pt x="11" y="8"/>
                    <a:pt x="9" y="5"/>
                    <a:pt x="8" y="4"/>
                  </a:cubicBezTo>
                  <a:cubicBezTo>
                    <a:pt x="7" y="3"/>
                    <a:pt x="4" y="1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10" y="7"/>
                    <a:pt x="7" y="7"/>
                    <a:pt x="9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39" name="Freeform 488">
              <a:extLst>
                <a:ext uri="{FF2B5EF4-FFF2-40B4-BE49-F238E27FC236}">
                  <a16:creationId xmlns:a16="http://schemas.microsoft.com/office/drawing/2014/main" xmlns="" id="{334D2985-6105-42D0-AC2D-BF78AC8ED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1046" y="2036834"/>
              <a:ext cx="53960" cy="48915"/>
            </a:xfrm>
            <a:custGeom>
              <a:avLst/>
              <a:gdLst>
                <a:gd name="T0" fmla="*/ 10 w 11"/>
                <a:gd name="T1" fmla="*/ 6 h 10"/>
                <a:gd name="T2" fmla="*/ 6 w 11"/>
                <a:gd name="T3" fmla="*/ 10 h 10"/>
                <a:gd name="T4" fmla="*/ 0 w 11"/>
                <a:gd name="T5" fmla="*/ 6 h 10"/>
                <a:gd name="T6" fmla="*/ 10 w 11"/>
                <a:gd name="T7" fmla="*/ 6 h 10"/>
                <a:gd name="T8" fmla="*/ 10 w 11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0" y="6"/>
                  </a:moveTo>
                  <a:cubicBezTo>
                    <a:pt x="10" y="8"/>
                    <a:pt x="7" y="9"/>
                    <a:pt x="6" y="10"/>
                  </a:cubicBezTo>
                  <a:cubicBezTo>
                    <a:pt x="4" y="10"/>
                    <a:pt x="0" y="9"/>
                    <a:pt x="0" y="6"/>
                  </a:cubicBezTo>
                  <a:cubicBezTo>
                    <a:pt x="1" y="0"/>
                    <a:pt x="11" y="6"/>
                    <a:pt x="10" y="6"/>
                  </a:cubicBezTo>
                  <a:cubicBezTo>
                    <a:pt x="10" y="7"/>
                    <a:pt x="11" y="5"/>
                    <a:pt x="10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0" name="Freeform 489">
              <a:extLst>
                <a:ext uri="{FF2B5EF4-FFF2-40B4-BE49-F238E27FC236}">
                  <a16:creationId xmlns:a16="http://schemas.microsoft.com/office/drawing/2014/main" xmlns="" id="{0B3B23B0-3D73-4846-9E4C-0992EF153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57" y="1868160"/>
              <a:ext cx="43844" cy="25302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1" name="Freeform 490">
              <a:extLst>
                <a:ext uri="{FF2B5EF4-FFF2-40B4-BE49-F238E27FC236}">
                  <a16:creationId xmlns:a16="http://schemas.microsoft.com/office/drawing/2014/main" xmlns="" id="{0104702B-D3B9-40CD-8A9B-45D568B1F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820" y="1819246"/>
              <a:ext cx="48902" cy="23614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2" name="Freeform 491">
              <a:extLst>
                <a:ext uri="{FF2B5EF4-FFF2-40B4-BE49-F238E27FC236}">
                  <a16:creationId xmlns:a16="http://schemas.microsoft.com/office/drawing/2014/main" xmlns="" id="{A10B1B38-78D6-4686-A86E-6A9510FB9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9680" y="1461661"/>
              <a:ext cx="30352" cy="10121"/>
            </a:xfrm>
            <a:custGeom>
              <a:avLst/>
              <a:gdLst>
                <a:gd name="T0" fmla="*/ 6 w 6"/>
                <a:gd name="T1" fmla="*/ 1 h 2"/>
                <a:gd name="T2" fmla="*/ 0 w 6"/>
                <a:gd name="T3" fmla="*/ 1 h 2"/>
                <a:gd name="T4" fmla="*/ 6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1"/>
                  </a:moveTo>
                  <a:cubicBezTo>
                    <a:pt x="6" y="2"/>
                    <a:pt x="0" y="2"/>
                    <a:pt x="0" y="1"/>
                  </a:cubicBezTo>
                  <a:cubicBezTo>
                    <a:pt x="0" y="0"/>
                    <a:pt x="6" y="0"/>
                    <a:pt x="6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3" name="Freeform 492">
              <a:extLst>
                <a:ext uri="{FF2B5EF4-FFF2-40B4-BE49-F238E27FC236}">
                  <a16:creationId xmlns:a16="http://schemas.microsoft.com/office/drawing/2014/main" xmlns="" id="{3FB2523C-7BD0-4174-ACE0-6DB5D6359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3130" y="1888403"/>
              <a:ext cx="28666" cy="20241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4" name="Freeform 493">
              <a:extLst>
                <a:ext uri="{FF2B5EF4-FFF2-40B4-BE49-F238E27FC236}">
                  <a16:creationId xmlns:a16="http://schemas.microsoft.com/office/drawing/2014/main" xmlns="" id="{300741AF-0215-4B10-8322-5F03095D7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3118" y="2993207"/>
              <a:ext cx="28666" cy="53974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5" name="Freeform 494">
              <a:extLst>
                <a:ext uri="{FF2B5EF4-FFF2-40B4-BE49-F238E27FC236}">
                  <a16:creationId xmlns:a16="http://schemas.microsoft.com/office/drawing/2014/main" xmlns="" id="{3372F2A2-8DDE-451E-93DD-3A580BB6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99" y="3042122"/>
              <a:ext cx="43844" cy="74215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6" name="Freeform 495">
              <a:extLst>
                <a:ext uri="{FF2B5EF4-FFF2-40B4-BE49-F238E27FC236}">
                  <a16:creationId xmlns:a16="http://schemas.microsoft.com/office/drawing/2014/main" xmlns="" id="{C2B86C2F-0C05-4A1F-AC42-E0DEA0664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865" y="3131518"/>
              <a:ext cx="79255" cy="48915"/>
            </a:xfrm>
            <a:custGeom>
              <a:avLst/>
              <a:gdLst>
                <a:gd name="T0" fmla="*/ 5 w 16"/>
                <a:gd name="T1" fmla="*/ 1 h 10"/>
                <a:gd name="T2" fmla="*/ 0 w 16"/>
                <a:gd name="T3" fmla="*/ 2 h 10"/>
                <a:gd name="T4" fmla="*/ 3 w 16"/>
                <a:gd name="T5" fmla="*/ 5 h 10"/>
                <a:gd name="T6" fmla="*/ 8 w 16"/>
                <a:gd name="T7" fmla="*/ 7 h 10"/>
                <a:gd name="T8" fmla="*/ 14 w 16"/>
                <a:gd name="T9" fmla="*/ 8 h 10"/>
                <a:gd name="T10" fmla="*/ 13 w 16"/>
                <a:gd name="T11" fmla="*/ 4 h 10"/>
                <a:gd name="T12" fmla="*/ 15 w 16"/>
                <a:gd name="T13" fmla="*/ 1 h 10"/>
                <a:gd name="T14" fmla="*/ 11 w 16"/>
                <a:gd name="T15" fmla="*/ 1 h 10"/>
                <a:gd name="T16" fmla="*/ 5 w 16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0">
                  <a:moveTo>
                    <a:pt x="5" y="1"/>
                  </a:moveTo>
                  <a:cubicBezTo>
                    <a:pt x="4" y="1"/>
                    <a:pt x="1" y="1"/>
                    <a:pt x="0" y="2"/>
                  </a:cubicBezTo>
                  <a:cubicBezTo>
                    <a:pt x="0" y="3"/>
                    <a:pt x="2" y="4"/>
                    <a:pt x="3" y="5"/>
                  </a:cubicBezTo>
                  <a:cubicBezTo>
                    <a:pt x="5" y="5"/>
                    <a:pt x="7" y="6"/>
                    <a:pt x="8" y="7"/>
                  </a:cubicBezTo>
                  <a:cubicBezTo>
                    <a:pt x="10" y="8"/>
                    <a:pt x="12" y="10"/>
                    <a:pt x="14" y="8"/>
                  </a:cubicBezTo>
                  <a:cubicBezTo>
                    <a:pt x="16" y="7"/>
                    <a:pt x="12" y="6"/>
                    <a:pt x="13" y="4"/>
                  </a:cubicBezTo>
                  <a:cubicBezTo>
                    <a:pt x="13" y="4"/>
                    <a:pt x="16" y="2"/>
                    <a:pt x="15" y="1"/>
                  </a:cubicBezTo>
                  <a:cubicBezTo>
                    <a:pt x="15" y="0"/>
                    <a:pt x="11" y="1"/>
                    <a:pt x="11" y="1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7" name="Freeform 496">
              <a:extLst>
                <a:ext uri="{FF2B5EF4-FFF2-40B4-BE49-F238E27FC236}">
                  <a16:creationId xmlns:a16="http://schemas.microsoft.com/office/drawing/2014/main" xmlns="" id="{285774FA-BE45-41EB-875B-4888FCC27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337" y="3200674"/>
              <a:ext cx="64078" cy="35421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8" name="Freeform 497">
              <a:extLst>
                <a:ext uri="{FF2B5EF4-FFF2-40B4-BE49-F238E27FC236}">
                  <a16:creationId xmlns:a16="http://schemas.microsoft.com/office/drawing/2014/main" xmlns="" id="{F3F88E31-60CF-4742-99D4-1B990E53B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866" y="3205734"/>
              <a:ext cx="74196" cy="20241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49" name="Freeform 498">
              <a:extLst>
                <a:ext uri="{FF2B5EF4-FFF2-40B4-BE49-F238E27FC236}">
                  <a16:creationId xmlns:a16="http://schemas.microsoft.com/office/drawing/2014/main" xmlns="" id="{20923ACA-2FBC-4A56-ABD4-C01071BB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54" y="2477069"/>
              <a:ext cx="35412" cy="35421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0" name="Freeform 499">
              <a:extLst>
                <a:ext uri="{FF2B5EF4-FFF2-40B4-BE49-F238E27FC236}">
                  <a16:creationId xmlns:a16="http://schemas.microsoft.com/office/drawing/2014/main" xmlns="" id="{024BC8D8-8D16-420E-892F-2D1FBE44C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513" y="2463576"/>
              <a:ext cx="25294" cy="13493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1" name="Freeform 500">
              <a:extLst>
                <a:ext uri="{FF2B5EF4-FFF2-40B4-BE49-F238E27FC236}">
                  <a16:creationId xmlns:a16="http://schemas.microsoft.com/office/drawing/2014/main" xmlns="" id="{A2C63F14-C3C2-49CF-8E0B-F023F7E7B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0649" y="2497309"/>
              <a:ext cx="28666" cy="48915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2" name="Freeform 501">
              <a:extLst>
                <a:ext uri="{FF2B5EF4-FFF2-40B4-BE49-F238E27FC236}">
                  <a16:creationId xmlns:a16="http://schemas.microsoft.com/office/drawing/2014/main" xmlns="" id="{8BBB14F5-7019-4D1A-9B43-FA4389BB3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494" y="2412973"/>
              <a:ext cx="20236" cy="20241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3" name="Freeform 502">
              <a:extLst>
                <a:ext uri="{FF2B5EF4-FFF2-40B4-BE49-F238E27FC236}">
                  <a16:creationId xmlns:a16="http://schemas.microsoft.com/office/drawing/2014/main" xmlns="" id="{B624BB12-29AA-449E-9717-731DDE6E8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197" y="2566465"/>
              <a:ext cx="28666" cy="45542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4" name="Freeform 503">
              <a:extLst>
                <a:ext uri="{FF2B5EF4-FFF2-40B4-BE49-F238E27FC236}">
                  <a16:creationId xmlns:a16="http://schemas.microsoft.com/office/drawing/2014/main" xmlns="" id="{7C4272BD-4046-4B65-8219-ABF3B3317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1786" y="2576585"/>
              <a:ext cx="40470" cy="40481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5" name="Freeform 504">
              <a:extLst>
                <a:ext uri="{FF2B5EF4-FFF2-40B4-BE49-F238E27FC236}">
                  <a16:creationId xmlns:a16="http://schemas.microsoft.com/office/drawing/2014/main" xmlns="" id="{9B4E5A66-D29D-4012-9E90-D802E1FAC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725" y="3087663"/>
              <a:ext cx="23608" cy="18555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6" name="Freeform 505">
              <a:extLst>
                <a:ext uri="{FF2B5EF4-FFF2-40B4-BE49-F238E27FC236}">
                  <a16:creationId xmlns:a16="http://schemas.microsoft.com/office/drawing/2014/main" xmlns="" id="{50B649B4-B1C6-4510-AC86-49A88681D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898" y="2482129"/>
              <a:ext cx="30352" cy="30360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7" name="Freeform 506">
              <a:extLst>
                <a:ext uri="{FF2B5EF4-FFF2-40B4-BE49-F238E27FC236}">
                  <a16:creationId xmlns:a16="http://schemas.microsoft.com/office/drawing/2014/main" xmlns="" id="{D10F1493-BC83-473B-930D-9F6CB32ED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7077" y="2517550"/>
              <a:ext cx="15176" cy="15180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8" name="Freeform 507">
              <a:extLst>
                <a:ext uri="{FF2B5EF4-FFF2-40B4-BE49-F238E27FC236}">
                  <a16:creationId xmlns:a16="http://schemas.microsoft.com/office/drawing/2014/main" xmlns="" id="{69864DE3-EFEA-4B32-BF4A-CB5A3679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253" y="2532731"/>
              <a:ext cx="8432" cy="506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59" name="Freeform 508">
              <a:extLst>
                <a:ext uri="{FF2B5EF4-FFF2-40B4-BE49-F238E27FC236}">
                  <a16:creationId xmlns:a16="http://schemas.microsoft.com/office/drawing/2014/main" xmlns="" id="{C2175DF5-9007-4E7A-A85C-AD500E7F9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253" y="2546225"/>
              <a:ext cx="5058" cy="10121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0" name="Freeform 509">
              <a:extLst>
                <a:ext uri="{FF2B5EF4-FFF2-40B4-BE49-F238E27FC236}">
                  <a16:creationId xmlns:a16="http://schemas.microsoft.com/office/drawing/2014/main" xmlns="" id="{43890D81-C507-43DB-829A-DF33DD85C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253" y="2556344"/>
              <a:ext cx="8432" cy="5060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1" name="Freeform 510">
              <a:extLst>
                <a:ext uri="{FF2B5EF4-FFF2-40B4-BE49-F238E27FC236}">
                  <a16:creationId xmlns:a16="http://schemas.microsoft.com/office/drawing/2014/main" xmlns="" id="{B95B6A06-9A2D-4517-B4D1-39FDCB508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037" y="2630560"/>
              <a:ext cx="5058" cy="10121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2" name="Freeform 511">
              <a:extLst>
                <a:ext uri="{FF2B5EF4-FFF2-40B4-BE49-F238E27FC236}">
                  <a16:creationId xmlns:a16="http://schemas.microsoft.com/office/drawing/2014/main" xmlns="" id="{414ABBF4-59C5-46D0-A021-AA039132A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5235" y="2407914"/>
              <a:ext cx="10118" cy="2024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3" name="Freeform 512">
              <a:extLst>
                <a:ext uri="{FF2B5EF4-FFF2-40B4-BE49-F238E27FC236}">
                  <a16:creationId xmlns:a16="http://schemas.microsoft.com/office/drawing/2014/main" xmlns="" id="{BB118160-7FC9-4D73-A462-143DA806F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144" y="5563776"/>
              <a:ext cx="59020" cy="30360"/>
            </a:xfrm>
            <a:custGeom>
              <a:avLst/>
              <a:gdLst>
                <a:gd name="T0" fmla="*/ 10 w 12"/>
                <a:gd name="T1" fmla="*/ 3 h 6"/>
                <a:gd name="T2" fmla="*/ 8 w 12"/>
                <a:gd name="T3" fmla="*/ 2 h 6"/>
                <a:gd name="T4" fmla="*/ 5 w 12"/>
                <a:gd name="T5" fmla="*/ 2 h 6"/>
                <a:gd name="T6" fmla="*/ 3 w 12"/>
                <a:gd name="T7" fmla="*/ 1 h 6"/>
                <a:gd name="T8" fmla="*/ 0 w 12"/>
                <a:gd name="T9" fmla="*/ 3 h 6"/>
                <a:gd name="T10" fmla="*/ 2 w 12"/>
                <a:gd name="T11" fmla="*/ 5 h 6"/>
                <a:gd name="T12" fmla="*/ 6 w 12"/>
                <a:gd name="T13" fmla="*/ 5 h 6"/>
                <a:gd name="T14" fmla="*/ 11 w 12"/>
                <a:gd name="T15" fmla="*/ 3 h 6"/>
                <a:gd name="T16" fmla="*/ 10 w 12"/>
                <a:gd name="T17" fmla="*/ 3 h 6"/>
                <a:gd name="T18" fmla="*/ 10 w 12"/>
                <a:gd name="T1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6">
                  <a:moveTo>
                    <a:pt x="10" y="3"/>
                  </a:move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3" y="1"/>
                    <a:pt x="0" y="3"/>
                    <a:pt x="0" y="3"/>
                  </a:cubicBezTo>
                  <a:cubicBezTo>
                    <a:pt x="0" y="3"/>
                    <a:pt x="2" y="5"/>
                    <a:pt x="2" y="5"/>
                  </a:cubicBezTo>
                  <a:cubicBezTo>
                    <a:pt x="3" y="6"/>
                    <a:pt x="5" y="5"/>
                    <a:pt x="6" y="5"/>
                  </a:cubicBezTo>
                  <a:cubicBezTo>
                    <a:pt x="7" y="5"/>
                    <a:pt x="11" y="4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2" y="2"/>
                    <a:pt x="10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4" name="Freeform 513">
              <a:extLst>
                <a:ext uri="{FF2B5EF4-FFF2-40B4-BE49-F238E27FC236}">
                  <a16:creationId xmlns:a16="http://schemas.microsoft.com/office/drawing/2014/main" xmlns="" id="{60AC40AA-4247-49C2-9BE9-72B6DB542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084" y="5594136"/>
              <a:ext cx="43844" cy="30360"/>
            </a:xfrm>
            <a:custGeom>
              <a:avLst/>
              <a:gdLst>
                <a:gd name="T0" fmla="*/ 7 w 9"/>
                <a:gd name="T1" fmla="*/ 3 h 6"/>
                <a:gd name="T2" fmla="*/ 0 w 9"/>
                <a:gd name="T3" fmla="*/ 1 h 6"/>
                <a:gd name="T4" fmla="*/ 2 w 9"/>
                <a:gd name="T5" fmla="*/ 2 h 6"/>
                <a:gd name="T6" fmla="*/ 1 w 9"/>
                <a:gd name="T7" fmla="*/ 5 h 6"/>
                <a:gd name="T8" fmla="*/ 3 w 9"/>
                <a:gd name="T9" fmla="*/ 5 h 6"/>
                <a:gd name="T10" fmla="*/ 4 w 9"/>
                <a:gd name="T11" fmla="*/ 5 h 6"/>
                <a:gd name="T12" fmla="*/ 7 w 9"/>
                <a:gd name="T13" fmla="*/ 3 h 6"/>
                <a:gd name="T14" fmla="*/ 7 w 9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7" y="3"/>
                  </a:moveTo>
                  <a:cubicBezTo>
                    <a:pt x="7" y="2"/>
                    <a:pt x="0" y="0"/>
                    <a:pt x="0" y="1"/>
                  </a:cubicBezTo>
                  <a:cubicBezTo>
                    <a:pt x="0" y="1"/>
                    <a:pt x="2" y="2"/>
                    <a:pt x="2" y="2"/>
                  </a:cubicBezTo>
                  <a:cubicBezTo>
                    <a:pt x="3" y="3"/>
                    <a:pt x="1" y="4"/>
                    <a:pt x="1" y="5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3" y="5"/>
                    <a:pt x="4" y="5"/>
                  </a:cubicBezTo>
                  <a:cubicBezTo>
                    <a:pt x="5" y="6"/>
                    <a:pt x="9" y="4"/>
                    <a:pt x="7" y="3"/>
                  </a:cubicBezTo>
                  <a:cubicBezTo>
                    <a:pt x="6" y="2"/>
                    <a:pt x="8" y="3"/>
                    <a:pt x="7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5" name="Freeform 514">
              <a:extLst>
                <a:ext uri="{FF2B5EF4-FFF2-40B4-BE49-F238E27FC236}">
                  <a16:creationId xmlns:a16="http://schemas.microsoft.com/office/drawing/2014/main" xmlns="" id="{4E451DF9-E1F7-4372-A26F-6EEB28530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027" y="5555342"/>
              <a:ext cx="38784" cy="23614"/>
            </a:xfrm>
            <a:custGeom>
              <a:avLst/>
              <a:gdLst>
                <a:gd name="T0" fmla="*/ 6 w 8"/>
                <a:gd name="T1" fmla="*/ 0 h 5"/>
                <a:gd name="T2" fmla="*/ 3 w 8"/>
                <a:gd name="T3" fmla="*/ 1 h 5"/>
                <a:gd name="T4" fmla="*/ 0 w 8"/>
                <a:gd name="T5" fmla="*/ 1 h 5"/>
                <a:gd name="T6" fmla="*/ 0 w 8"/>
                <a:gd name="T7" fmla="*/ 3 h 5"/>
                <a:gd name="T8" fmla="*/ 5 w 8"/>
                <a:gd name="T9" fmla="*/ 2 h 5"/>
                <a:gd name="T10" fmla="*/ 6 w 8"/>
                <a:gd name="T11" fmla="*/ 0 h 5"/>
                <a:gd name="T12" fmla="*/ 6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2" y="0"/>
                    <a:pt x="0" y="1"/>
                    <a:pt x="0" y="1"/>
                  </a:cubicBezTo>
                  <a:cubicBezTo>
                    <a:pt x="1" y="0"/>
                    <a:pt x="0" y="4"/>
                    <a:pt x="0" y="3"/>
                  </a:cubicBezTo>
                  <a:cubicBezTo>
                    <a:pt x="1" y="5"/>
                    <a:pt x="4" y="3"/>
                    <a:pt x="5" y="2"/>
                  </a:cubicBezTo>
                  <a:cubicBezTo>
                    <a:pt x="6" y="2"/>
                    <a:pt x="8" y="0"/>
                    <a:pt x="6" y="0"/>
                  </a:cubicBezTo>
                  <a:cubicBezTo>
                    <a:pt x="5" y="0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6" name="Freeform 515">
              <a:extLst>
                <a:ext uri="{FF2B5EF4-FFF2-40B4-BE49-F238E27FC236}">
                  <a16:creationId xmlns:a16="http://schemas.microsoft.com/office/drawing/2014/main" xmlns="" id="{0B5ED62C-817D-4765-A6BC-778ABAA5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791" y="5573896"/>
              <a:ext cx="40470" cy="25302"/>
            </a:xfrm>
            <a:custGeom>
              <a:avLst/>
              <a:gdLst>
                <a:gd name="T0" fmla="*/ 7 w 8"/>
                <a:gd name="T1" fmla="*/ 4 h 5"/>
                <a:gd name="T2" fmla="*/ 1 w 8"/>
                <a:gd name="T3" fmla="*/ 1 h 5"/>
                <a:gd name="T4" fmla="*/ 7 w 8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7" y="4"/>
                  </a:moveTo>
                  <a:cubicBezTo>
                    <a:pt x="6" y="3"/>
                    <a:pt x="0" y="0"/>
                    <a:pt x="1" y="1"/>
                  </a:cubicBezTo>
                  <a:cubicBezTo>
                    <a:pt x="2" y="2"/>
                    <a:pt x="8" y="5"/>
                    <a:pt x="7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7" name="Freeform 516">
              <a:extLst>
                <a:ext uri="{FF2B5EF4-FFF2-40B4-BE49-F238E27FC236}">
                  <a16:creationId xmlns:a16="http://schemas.microsoft.com/office/drawing/2014/main" xmlns="" id="{347703E5-3E1F-4C31-AFCF-E9576A4A0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0673" y="5540160"/>
              <a:ext cx="15176" cy="15180"/>
            </a:xfrm>
            <a:custGeom>
              <a:avLst/>
              <a:gdLst>
                <a:gd name="T0" fmla="*/ 2 w 3"/>
                <a:gd name="T1" fmla="*/ 2 h 3"/>
                <a:gd name="T2" fmla="*/ 0 w 3"/>
                <a:gd name="T3" fmla="*/ 1 h 3"/>
                <a:gd name="T4" fmla="*/ 2 w 3"/>
                <a:gd name="T5" fmla="*/ 2 h 3"/>
                <a:gd name="T6" fmla="*/ 2 w 3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3"/>
                    <a:pt x="1" y="2"/>
                    <a:pt x="0" y="1"/>
                  </a:cubicBezTo>
                  <a:cubicBezTo>
                    <a:pt x="0" y="0"/>
                    <a:pt x="3" y="0"/>
                    <a:pt x="2" y="2"/>
                  </a:cubicBezTo>
                  <a:cubicBezTo>
                    <a:pt x="2" y="3"/>
                    <a:pt x="2" y="1"/>
                    <a:pt x="2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8" name="Freeform 517">
              <a:extLst>
                <a:ext uri="{FF2B5EF4-FFF2-40B4-BE49-F238E27FC236}">
                  <a16:creationId xmlns:a16="http://schemas.microsoft.com/office/drawing/2014/main" xmlns="" id="{8D1ED810-4382-45E1-847C-C48957A5F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0673" y="5499680"/>
              <a:ext cx="35412" cy="35421"/>
            </a:xfrm>
            <a:custGeom>
              <a:avLst/>
              <a:gdLst>
                <a:gd name="T0" fmla="*/ 5 w 7"/>
                <a:gd name="T1" fmla="*/ 2 h 7"/>
                <a:gd name="T2" fmla="*/ 4 w 7"/>
                <a:gd name="T3" fmla="*/ 0 h 7"/>
                <a:gd name="T4" fmla="*/ 2 w 7"/>
                <a:gd name="T5" fmla="*/ 1 h 7"/>
                <a:gd name="T6" fmla="*/ 0 w 7"/>
                <a:gd name="T7" fmla="*/ 1 h 7"/>
                <a:gd name="T8" fmla="*/ 2 w 7"/>
                <a:gd name="T9" fmla="*/ 4 h 7"/>
                <a:gd name="T10" fmla="*/ 0 w 7"/>
                <a:gd name="T11" fmla="*/ 6 h 7"/>
                <a:gd name="T12" fmla="*/ 3 w 7"/>
                <a:gd name="T13" fmla="*/ 5 h 7"/>
                <a:gd name="T14" fmla="*/ 4 w 7"/>
                <a:gd name="T15" fmla="*/ 2 h 7"/>
                <a:gd name="T16" fmla="*/ 4 w 7"/>
                <a:gd name="T17" fmla="*/ 4 h 7"/>
                <a:gd name="T18" fmla="*/ 6 w 7"/>
                <a:gd name="T19" fmla="*/ 2 h 7"/>
                <a:gd name="T20" fmla="*/ 5 w 7"/>
                <a:gd name="T21" fmla="*/ 2 h 7"/>
                <a:gd name="T22" fmla="*/ 5 w 7"/>
                <a:gd name="T2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7">
                  <a:moveTo>
                    <a:pt x="5" y="2"/>
                  </a:moveTo>
                  <a:cubicBezTo>
                    <a:pt x="5" y="1"/>
                    <a:pt x="4" y="1"/>
                    <a:pt x="4" y="0"/>
                  </a:cubicBezTo>
                  <a:cubicBezTo>
                    <a:pt x="3" y="0"/>
                    <a:pt x="1" y="0"/>
                    <a:pt x="2" y="1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1" y="3"/>
                    <a:pt x="2" y="3"/>
                    <a:pt x="2" y="4"/>
                  </a:cubicBezTo>
                  <a:cubicBezTo>
                    <a:pt x="3" y="6"/>
                    <a:pt x="1" y="5"/>
                    <a:pt x="0" y="6"/>
                  </a:cubicBezTo>
                  <a:cubicBezTo>
                    <a:pt x="0" y="7"/>
                    <a:pt x="4" y="6"/>
                    <a:pt x="3" y="5"/>
                  </a:cubicBezTo>
                  <a:cubicBezTo>
                    <a:pt x="3" y="5"/>
                    <a:pt x="4" y="3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4" y="3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7" y="2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69" name="Freeform 518">
              <a:extLst>
                <a:ext uri="{FF2B5EF4-FFF2-40B4-BE49-F238E27FC236}">
                  <a16:creationId xmlns:a16="http://schemas.microsoft.com/office/drawing/2014/main" xmlns="" id="{436098BB-4C2B-4F99-9699-5C89F3981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5614" y="5435585"/>
              <a:ext cx="25294" cy="53974"/>
            </a:xfrm>
            <a:custGeom>
              <a:avLst/>
              <a:gdLst>
                <a:gd name="T0" fmla="*/ 5 w 5"/>
                <a:gd name="T1" fmla="*/ 7 h 11"/>
                <a:gd name="T2" fmla="*/ 2 w 5"/>
                <a:gd name="T3" fmla="*/ 2 h 11"/>
                <a:gd name="T4" fmla="*/ 1 w 5"/>
                <a:gd name="T5" fmla="*/ 6 h 11"/>
                <a:gd name="T6" fmla="*/ 0 w 5"/>
                <a:gd name="T7" fmla="*/ 9 h 11"/>
                <a:gd name="T8" fmla="*/ 2 w 5"/>
                <a:gd name="T9" fmla="*/ 7 h 11"/>
                <a:gd name="T10" fmla="*/ 5 w 5"/>
                <a:gd name="T11" fmla="*/ 7 h 11"/>
                <a:gd name="T12" fmla="*/ 5 w 5"/>
                <a:gd name="T13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5" y="7"/>
                  </a:moveTo>
                  <a:cubicBezTo>
                    <a:pt x="5" y="6"/>
                    <a:pt x="4" y="0"/>
                    <a:pt x="2" y="2"/>
                  </a:cubicBezTo>
                  <a:cubicBezTo>
                    <a:pt x="2" y="3"/>
                    <a:pt x="3" y="6"/>
                    <a:pt x="1" y="6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9"/>
                    <a:pt x="2" y="7"/>
                    <a:pt x="2" y="7"/>
                  </a:cubicBezTo>
                  <a:cubicBezTo>
                    <a:pt x="1" y="7"/>
                    <a:pt x="5" y="11"/>
                    <a:pt x="5" y="7"/>
                  </a:cubicBezTo>
                  <a:cubicBezTo>
                    <a:pt x="5" y="6"/>
                    <a:pt x="5" y="8"/>
                    <a:pt x="5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0" name="Freeform 519">
              <a:extLst>
                <a:ext uri="{FF2B5EF4-FFF2-40B4-BE49-F238E27FC236}">
                  <a16:creationId xmlns:a16="http://schemas.microsoft.com/office/drawing/2014/main" xmlns="" id="{FF3529BC-B71A-4E75-8493-B43F5BB26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0556" y="5479439"/>
              <a:ext cx="15176" cy="30360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6 h 6"/>
                <a:gd name="T4" fmla="*/ 3 w 3"/>
                <a:gd name="T5" fmla="*/ 2 h 6"/>
                <a:gd name="T6" fmla="*/ 3 w 3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2" y="0"/>
                    <a:pt x="0" y="5"/>
                    <a:pt x="1" y="6"/>
                  </a:cubicBezTo>
                  <a:cubicBezTo>
                    <a:pt x="0" y="5"/>
                    <a:pt x="3" y="3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1" name="Freeform 520">
              <a:extLst>
                <a:ext uri="{FF2B5EF4-FFF2-40B4-BE49-F238E27FC236}">
                  <a16:creationId xmlns:a16="http://schemas.microsoft.com/office/drawing/2014/main" xmlns="" id="{0446B0D4-5C89-4AEF-9745-3808FE3A2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0556" y="5415343"/>
              <a:ext cx="25294" cy="35421"/>
            </a:xfrm>
            <a:custGeom>
              <a:avLst/>
              <a:gdLst>
                <a:gd name="T0" fmla="*/ 4 w 5"/>
                <a:gd name="T1" fmla="*/ 2 h 7"/>
                <a:gd name="T2" fmla="*/ 3 w 5"/>
                <a:gd name="T3" fmla="*/ 0 h 7"/>
                <a:gd name="T4" fmla="*/ 2 w 5"/>
                <a:gd name="T5" fmla="*/ 3 h 7"/>
                <a:gd name="T6" fmla="*/ 1 w 5"/>
                <a:gd name="T7" fmla="*/ 2 h 7"/>
                <a:gd name="T8" fmla="*/ 0 w 5"/>
                <a:gd name="T9" fmla="*/ 5 h 7"/>
                <a:gd name="T10" fmla="*/ 2 w 5"/>
                <a:gd name="T11" fmla="*/ 7 h 7"/>
                <a:gd name="T12" fmla="*/ 5 w 5"/>
                <a:gd name="T13" fmla="*/ 5 h 7"/>
                <a:gd name="T14" fmla="*/ 4 w 5"/>
                <a:gd name="T15" fmla="*/ 2 h 7"/>
                <a:gd name="T16" fmla="*/ 4 w 5"/>
                <a:gd name="T17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7">
                  <a:moveTo>
                    <a:pt x="4" y="2"/>
                  </a:moveTo>
                  <a:cubicBezTo>
                    <a:pt x="3" y="3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2" y="2"/>
                    <a:pt x="0" y="5"/>
                    <a:pt x="0" y="5"/>
                  </a:cubicBezTo>
                  <a:cubicBezTo>
                    <a:pt x="0" y="4"/>
                    <a:pt x="4" y="5"/>
                    <a:pt x="2" y="7"/>
                  </a:cubicBezTo>
                  <a:cubicBezTo>
                    <a:pt x="3" y="6"/>
                    <a:pt x="5" y="6"/>
                    <a:pt x="5" y="5"/>
                  </a:cubicBezTo>
                  <a:cubicBezTo>
                    <a:pt x="5" y="4"/>
                    <a:pt x="4" y="1"/>
                    <a:pt x="4" y="2"/>
                  </a:cubicBezTo>
                  <a:cubicBezTo>
                    <a:pt x="3" y="3"/>
                    <a:pt x="4" y="1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2" name="Freeform 521">
              <a:extLst>
                <a:ext uri="{FF2B5EF4-FFF2-40B4-BE49-F238E27FC236}">
                  <a16:creationId xmlns:a16="http://schemas.microsoft.com/office/drawing/2014/main" xmlns="" id="{354BA7BA-D4F7-4846-8B2A-3C8700E64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850" y="5317513"/>
              <a:ext cx="25294" cy="23614"/>
            </a:xfrm>
            <a:custGeom>
              <a:avLst/>
              <a:gdLst>
                <a:gd name="T0" fmla="*/ 3 w 5"/>
                <a:gd name="T1" fmla="*/ 4 h 5"/>
                <a:gd name="T2" fmla="*/ 3 w 5"/>
                <a:gd name="T3" fmla="*/ 0 h 5"/>
                <a:gd name="T4" fmla="*/ 0 w 5"/>
                <a:gd name="T5" fmla="*/ 0 h 5"/>
                <a:gd name="T6" fmla="*/ 2 w 5"/>
                <a:gd name="T7" fmla="*/ 1 h 5"/>
                <a:gd name="T8" fmla="*/ 3 w 5"/>
                <a:gd name="T9" fmla="*/ 4 h 5"/>
                <a:gd name="T10" fmla="*/ 3 w 5"/>
                <a:gd name="T1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cubicBezTo>
                    <a:pt x="5" y="2"/>
                    <a:pt x="2" y="2"/>
                    <a:pt x="3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2"/>
                    <a:pt x="3" y="4"/>
                    <a:pt x="3" y="4"/>
                  </a:cubicBezTo>
                  <a:cubicBezTo>
                    <a:pt x="4" y="3"/>
                    <a:pt x="2" y="5"/>
                    <a:pt x="3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3" name="Freeform 522">
              <a:extLst>
                <a:ext uri="{FF2B5EF4-FFF2-40B4-BE49-F238E27FC236}">
                  <a16:creationId xmlns:a16="http://schemas.microsoft.com/office/drawing/2014/main" xmlns="" id="{35CABB06-2183-45E4-9D0E-194D8E218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909" y="5228117"/>
              <a:ext cx="30352" cy="53974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4" name="Freeform 523">
              <a:extLst>
                <a:ext uri="{FF2B5EF4-FFF2-40B4-BE49-F238E27FC236}">
                  <a16:creationId xmlns:a16="http://schemas.microsoft.com/office/drawing/2014/main" xmlns="" id="{F9627A20-22AE-4B1A-B185-52BB215A7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400" y="3824762"/>
              <a:ext cx="23608" cy="20241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5" name="Freeform 524">
              <a:extLst>
                <a:ext uri="{FF2B5EF4-FFF2-40B4-BE49-F238E27FC236}">
                  <a16:creationId xmlns:a16="http://schemas.microsoft.com/office/drawing/2014/main" xmlns="" id="{A3BCF515-33DC-4BE9-8811-BA874F906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871" y="3855123"/>
              <a:ext cx="28666" cy="38795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6" name="Freeform 525">
              <a:extLst>
                <a:ext uri="{FF2B5EF4-FFF2-40B4-BE49-F238E27FC236}">
                  <a16:creationId xmlns:a16="http://schemas.microsoft.com/office/drawing/2014/main" xmlns="" id="{0A860387-E759-4872-9F0C-D6A7EF1F6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364" y="4123313"/>
              <a:ext cx="69138" cy="64095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7" name="Freeform 526">
              <a:extLst>
                <a:ext uri="{FF2B5EF4-FFF2-40B4-BE49-F238E27FC236}">
                  <a16:creationId xmlns:a16="http://schemas.microsoft.com/office/drawing/2014/main" xmlns="" id="{B6BECC57-5351-4CCD-B4A4-D5DBE6006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655" y="3666210"/>
              <a:ext cx="48902" cy="20241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8" name="Freeform 527">
              <a:extLst>
                <a:ext uri="{FF2B5EF4-FFF2-40B4-BE49-F238E27FC236}">
                  <a16:creationId xmlns:a16="http://schemas.microsoft.com/office/drawing/2014/main" xmlns="" id="{E4BA9C42-ADE3-4057-B3C7-5943BF9D8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17" y="3661149"/>
              <a:ext cx="55648" cy="25302"/>
            </a:xfrm>
            <a:custGeom>
              <a:avLst/>
              <a:gdLst>
                <a:gd name="T0" fmla="*/ 10 w 11"/>
                <a:gd name="T1" fmla="*/ 4 h 5"/>
                <a:gd name="T2" fmla="*/ 0 w 11"/>
                <a:gd name="T3" fmla="*/ 2 h 5"/>
                <a:gd name="T4" fmla="*/ 5 w 11"/>
                <a:gd name="T5" fmla="*/ 5 h 5"/>
                <a:gd name="T6" fmla="*/ 10 w 11"/>
                <a:gd name="T7" fmla="*/ 4 h 5"/>
                <a:gd name="T8" fmla="*/ 10 w 11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4"/>
                  </a:moveTo>
                  <a:cubicBezTo>
                    <a:pt x="10" y="1"/>
                    <a:pt x="2" y="0"/>
                    <a:pt x="0" y="2"/>
                  </a:cubicBezTo>
                  <a:cubicBezTo>
                    <a:pt x="0" y="2"/>
                    <a:pt x="4" y="5"/>
                    <a:pt x="5" y="5"/>
                  </a:cubicBezTo>
                  <a:cubicBezTo>
                    <a:pt x="6" y="5"/>
                    <a:pt x="11" y="4"/>
                    <a:pt x="10" y="4"/>
                  </a:cubicBezTo>
                  <a:cubicBezTo>
                    <a:pt x="10" y="3"/>
                    <a:pt x="11" y="5"/>
                    <a:pt x="10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79" name="Freeform 528">
              <a:extLst>
                <a:ext uri="{FF2B5EF4-FFF2-40B4-BE49-F238E27FC236}">
                  <a16:creationId xmlns:a16="http://schemas.microsoft.com/office/drawing/2014/main" xmlns="" id="{4E4CA74B-9AA7-445B-8D16-B361BC092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653" y="3548139"/>
              <a:ext cx="256316" cy="89397"/>
            </a:xfrm>
            <a:custGeom>
              <a:avLst/>
              <a:gdLst>
                <a:gd name="T0" fmla="*/ 52 w 52"/>
                <a:gd name="T1" fmla="*/ 16 h 18"/>
                <a:gd name="T2" fmla="*/ 41 w 52"/>
                <a:gd name="T3" fmla="*/ 17 h 18"/>
                <a:gd name="T4" fmla="*/ 35 w 52"/>
                <a:gd name="T5" fmla="*/ 17 h 18"/>
                <a:gd name="T6" fmla="*/ 37 w 52"/>
                <a:gd name="T7" fmla="*/ 14 h 18"/>
                <a:gd name="T8" fmla="*/ 32 w 52"/>
                <a:gd name="T9" fmla="*/ 11 h 18"/>
                <a:gd name="T10" fmla="*/ 28 w 52"/>
                <a:gd name="T11" fmla="*/ 8 h 18"/>
                <a:gd name="T12" fmla="*/ 20 w 52"/>
                <a:gd name="T13" fmla="*/ 5 h 18"/>
                <a:gd name="T14" fmla="*/ 14 w 52"/>
                <a:gd name="T15" fmla="*/ 5 h 18"/>
                <a:gd name="T16" fmla="*/ 16 w 52"/>
                <a:gd name="T17" fmla="*/ 3 h 18"/>
                <a:gd name="T18" fmla="*/ 8 w 52"/>
                <a:gd name="T19" fmla="*/ 3 h 18"/>
                <a:gd name="T20" fmla="*/ 0 w 52"/>
                <a:gd name="T21" fmla="*/ 6 h 18"/>
                <a:gd name="T22" fmla="*/ 6 w 52"/>
                <a:gd name="T23" fmla="*/ 2 h 18"/>
                <a:gd name="T24" fmla="*/ 16 w 52"/>
                <a:gd name="T25" fmla="*/ 0 h 18"/>
                <a:gd name="T26" fmla="*/ 24 w 52"/>
                <a:gd name="T27" fmla="*/ 1 h 18"/>
                <a:gd name="T28" fmla="*/ 31 w 52"/>
                <a:gd name="T29" fmla="*/ 4 h 18"/>
                <a:gd name="T30" fmla="*/ 32 w 52"/>
                <a:gd name="T31" fmla="*/ 4 h 18"/>
                <a:gd name="T32" fmla="*/ 34 w 52"/>
                <a:gd name="T33" fmla="*/ 5 h 18"/>
                <a:gd name="T34" fmla="*/ 38 w 52"/>
                <a:gd name="T35" fmla="*/ 8 h 18"/>
                <a:gd name="T36" fmla="*/ 45 w 52"/>
                <a:gd name="T37" fmla="*/ 11 h 18"/>
                <a:gd name="T38" fmla="*/ 52 w 52"/>
                <a:gd name="T39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18">
                  <a:moveTo>
                    <a:pt x="52" y="16"/>
                  </a:moveTo>
                  <a:cubicBezTo>
                    <a:pt x="52" y="17"/>
                    <a:pt x="42" y="17"/>
                    <a:pt x="41" y="17"/>
                  </a:cubicBezTo>
                  <a:cubicBezTo>
                    <a:pt x="39" y="17"/>
                    <a:pt x="37" y="18"/>
                    <a:pt x="35" y="17"/>
                  </a:cubicBezTo>
                  <a:cubicBezTo>
                    <a:pt x="34" y="16"/>
                    <a:pt x="41" y="15"/>
                    <a:pt x="37" y="14"/>
                  </a:cubicBezTo>
                  <a:cubicBezTo>
                    <a:pt x="35" y="13"/>
                    <a:pt x="33" y="13"/>
                    <a:pt x="32" y="11"/>
                  </a:cubicBezTo>
                  <a:cubicBezTo>
                    <a:pt x="30" y="9"/>
                    <a:pt x="31" y="8"/>
                    <a:pt x="28" y="8"/>
                  </a:cubicBezTo>
                  <a:cubicBezTo>
                    <a:pt x="24" y="9"/>
                    <a:pt x="23" y="6"/>
                    <a:pt x="20" y="5"/>
                  </a:cubicBezTo>
                  <a:cubicBezTo>
                    <a:pt x="19" y="5"/>
                    <a:pt x="15" y="6"/>
                    <a:pt x="14" y="5"/>
                  </a:cubicBezTo>
                  <a:cubicBezTo>
                    <a:pt x="14" y="4"/>
                    <a:pt x="16" y="4"/>
                    <a:pt x="16" y="3"/>
                  </a:cubicBezTo>
                  <a:cubicBezTo>
                    <a:pt x="16" y="2"/>
                    <a:pt x="9" y="3"/>
                    <a:pt x="8" y="3"/>
                  </a:cubicBezTo>
                  <a:cubicBezTo>
                    <a:pt x="8" y="4"/>
                    <a:pt x="0" y="7"/>
                    <a:pt x="0" y="6"/>
                  </a:cubicBezTo>
                  <a:cubicBezTo>
                    <a:pt x="0" y="4"/>
                    <a:pt x="4" y="2"/>
                    <a:pt x="6" y="2"/>
                  </a:cubicBezTo>
                  <a:cubicBezTo>
                    <a:pt x="9" y="0"/>
                    <a:pt x="12" y="0"/>
                    <a:pt x="16" y="0"/>
                  </a:cubicBezTo>
                  <a:cubicBezTo>
                    <a:pt x="18" y="0"/>
                    <a:pt x="22" y="0"/>
                    <a:pt x="24" y="1"/>
                  </a:cubicBezTo>
                  <a:cubicBezTo>
                    <a:pt x="26" y="2"/>
                    <a:pt x="28" y="4"/>
                    <a:pt x="31" y="4"/>
                  </a:cubicBezTo>
                  <a:cubicBezTo>
                    <a:pt x="31" y="4"/>
                    <a:pt x="31" y="3"/>
                    <a:pt x="32" y="4"/>
                  </a:cubicBezTo>
                  <a:cubicBezTo>
                    <a:pt x="33" y="5"/>
                    <a:pt x="33" y="5"/>
                    <a:pt x="34" y="5"/>
                  </a:cubicBezTo>
                  <a:cubicBezTo>
                    <a:pt x="35" y="6"/>
                    <a:pt x="37" y="7"/>
                    <a:pt x="38" y="8"/>
                  </a:cubicBezTo>
                  <a:cubicBezTo>
                    <a:pt x="40" y="9"/>
                    <a:pt x="44" y="9"/>
                    <a:pt x="45" y="11"/>
                  </a:cubicBezTo>
                  <a:cubicBezTo>
                    <a:pt x="47" y="13"/>
                    <a:pt x="52" y="13"/>
                    <a:pt x="52" y="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0" name="Freeform 529">
              <a:extLst>
                <a:ext uri="{FF2B5EF4-FFF2-40B4-BE49-F238E27FC236}">
                  <a16:creationId xmlns:a16="http://schemas.microsoft.com/office/drawing/2014/main" xmlns="" id="{ECDD56CF-79B4-4148-AC86-12C347811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17" y="3494164"/>
              <a:ext cx="20236" cy="18555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1" name="Freeform 530">
              <a:extLst>
                <a:ext uri="{FF2B5EF4-FFF2-40B4-BE49-F238E27FC236}">
                  <a16:creationId xmlns:a16="http://schemas.microsoft.com/office/drawing/2014/main" xmlns="" id="{3D6793D7-728C-45F6-8295-9189C9D58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203" y="3597054"/>
              <a:ext cx="10118" cy="10121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1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1"/>
                    <a:pt x="2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2" name="Freeform 531">
              <a:extLst>
                <a:ext uri="{FF2B5EF4-FFF2-40B4-BE49-F238E27FC236}">
                  <a16:creationId xmlns:a16="http://schemas.microsoft.com/office/drawing/2014/main" xmlns="" id="{C82BAF0E-2A1D-49E2-AFF9-0B8508464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989" y="2868390"/>
              <a:ext cx="28666" cy="50602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3" name="Freeform 532">
              <a:extLst>
                <a:ext uri="{FF2B5EF4-FFF2-40B4-BE49-F238E27FC236}">
                  <a16:creationId xmlns:a16="http://schemas.microsoft.com/office/drawing/2014/main" xmlns="" id="{794949CE-A87E-4389-B3CC-1F9E781C9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79" y="2893691"/>
              <a:ext cx="35412" cy="20241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4" name="Freeform 533">
              <a:extLst>
                <a:ext uri="{FF2B5EF4-FFF2-40B4-BE49-F238E27FC236}">
                  <a16:creationId xmlns:a16="http://schemas.microsoft.com/office/drawing/2014/main" xmlns="" id="{4C952B5A-C642-44EE-801B-8DE9E02DF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8673" y="2873449"/>
              <a:ext cx="74196" cy="35421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5" name="Freeform 534">
              <a:extLst>
                <a:ext uri="{FF2B5EF4-FFF2-40B4-BE49-F238E27FC236}">
                  <a16:creationId xmlns:a16="http://schemas.microsoft.com/office/drawing/2014/main" xmlns="" id="{290BCF06-4CC0-4B4A-BDD9-86DB01B84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852" y="2775618"/>
              <a:ext cx="77568" cy="38795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6" name="Freeform 535">
              <a:extLst>
                <a:ext uri="{FF2B5EF4-FFF2-40B4-BE49-F238E27FC236}">
                  <a16:creationId xmlns:a16="http://schemas.microsoft.com/office/drawing/2014/main" xmlns="" id="{104FFB79-D772-4BFA-9E31-06B0E656B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951" y="2725018"/>
              <a:ext cx="158511" cy="153492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7" name="Freeform 536">
              <a:extLst>
                <a:ext uri="{FF2B5EF4-FFF2-40B4-BE49-F238E27FC236}">
                  <a16:creationId xmlns:a16="http://schemas.microsoft.com/office/drawing/2014/main" xmlns="" id="{3B9FB00C-9C46-4E30-A6D6-4013A0500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09" y="2834654"/>
              <a:ext cx="40470" cy="48915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8" name="Freeform 537">
              <a:extLst>
                <a:ext uri="{FF2B5EF4-FFF2-40B4-BE49-F238E27FC236}">
                  <a16:creationId xmlns:a16="http://schemas.microsoft.com/office/drawing/2014/main" xmlns="" id="{5F1FE40F-A4FF-40EF-AED6-36CF992DC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8559" y="2358997"/>
              <a:ext cx="15176" cy="28674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89" name="Freeform 538">
              <a:extLst>
                <a:ext uri="{FF2B5EF4-FFF2-40B4-BE49-F238E27FC236}">
                  <a16:creationId xmlns:a16="http://schemas.microsoft.com/office/drawing/2014/main" xmlns="" id="{54443CB6-2740-440E-A8F1-4DD3CCDA8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362" y="2407914"/>
              <a:ext cx="15176" cy="15180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0" name="Freeform 539">
              <a:extLst>
                <a:ext uri="{FF2B5EF4-FFF2-40B4-BE49-F238E27FC236}">
                  <a16:creationId xmlns:a16="http://schemas.microsoft.com/office/drawing/2014/main" xmlns="" id="{82E02C90-C7AC-47B0-B2C2-0DB05D192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3731" y="2671043"/>
              <a:ext cx="33726" cy="20241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1" name="Freeform 540">
              <a:extLst>
                <a:ext uri="{FF2B5EF4-FFF2-40B4-BE49-F238E27FC236}">
                  <a16:creationId xmlns:a16="http://schemas.microsoft.com/office/drawing/2014/main" xmlns="" id="{A42E0697-4292-4A8B-B0DC-745947F5A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7691" y="2551286"/>
              <a:ext cx="30352" cy="30360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2" name="Freeform 541">
              <a:extLst>
                <a:ext uri="{FF2B5EF4-FFF2-40B4-BE49-F238E27FC236}">
                  <a16:creationId xmlns:a16="http://schemas.microsoft.com/office/drawing/2014/main" xmlns="" id="{BE2F9737-CB6A-48B2-A0CB-0C273D42B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516" y="2338756"/>
              <a:ext cx="30352" cy="35421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3" name="Freeform 542">
              <a:extLst>
                <a:ext uri="{FF2B5EF4-FFF2-40B4-BE49-F238E27FC236}">
                  <a16:creationId xmlns:a16="http://schemas.microsoft.com/office/drawing/2014/main" xmlns="" id="{882A13CE-FF8E-42B5-929A-67487D4E7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8202" y="2318516"/>
              <a:ext cx="59020" cy="30360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4" name="Freeform 543">
              <a:extLst>
                <a:ext uri="{FF2B5EF4-FFF2-40B4-BE49-F238E27FC236}">
                  <a16:creationId xmlns:a16="http://schemas.microsoft.com/office/drawing/2014/main" xmlns="" id="{EE030C0B-77CE-4853-B2D2-0E66A8868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986" y="2299962"/>
              <a:ext cx="33726" cy="13493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5" name="Freeform 544">
              <a:extLst>
                <a:ext uri="{FF2B5EF4-FFF2-40B4-BE49-F238E27FC236}">
                  <a16:creationId xmlns:a16="http://schemas.microsoft.com/office/drawing/2014/main" xmlns="" id="{FB742AC8-9933-487D-837A-DBEA19CDF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3886" y="2200446"/>
              <a:ext cx="168629" cy="118071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6" name="Freeform 545">
              <a:extLst>
                <a:ext uri="{FF2B5EF4-FFF2-40B4-BE49-F238E27FC236}">
                  <a16:creationId xmlns:a16="http://schemas.microsoft.com/office/drawing/2014/main" xmlns="" id="{2DF8D918-DDAE-4A9D-8D11-15338C3CE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653" y="2190324"/>
              <a:ext cx="33726" cy="25302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7" name="Freeform 546">
              <a:extLst>
                <a:ext uri="{FF2B5EF4-FFF2-40B4-BE49-F238E27FC236}">
                  <a16:creationId xmlns:a16="http://schemas.microsoft.com/office/drawing/2014/main" xmlns="" id="{B254AE9F-C213-4E6B-B6D4-2CD771931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34" y="2195385"/>
              <a:ext cx="18550" cy="25302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8" name="Freeform 547">
              <a:extLst>
                <a:ext uri="{FF2B5EF4-FFF2-40B4-BE49-F238E27FC236}">
                  <a16:creationId xmlns:a16="http://schemas.microsoft.com/office/drawing/2014/main" xmlns="" id="{ACDC2B67-6106-4257-8597-98BA0E6BE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4004" y="2100930"/>
              <a:ext cx="15176" cy="30360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199" name="Freeform 548">
              <a:extLst>
                <a:ext uri="{FF2B5EF4-FFF2-40B4-BE49-F238E27FC236}">
                  <a16:creationId xmlns:a16="http://schemas.microsoft.com/office/drawing/2014/main" xmlns="" id="{BD968CC9-3ACC-4A2B-8ABB-4480DA41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808" y="1842861"/>
              <a:ext cx="711613" cy="521197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0" name="Freeform 549">
              <a:extLst>
                <a:ext uri="{FF2B5EF4-FFF2-40B4-BE49-F238E27FC236}">
                  <a16:creationId xmlns:a16="http://schemas.microsoft.com/office/drawing/2014/main" xmlns="" id="{6F3F6F40-F97B-41CE-A208-EC3F44DA1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163" y="2328638"/>
              <a:ext cx="30352" cy="10121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1" name="Freeform 550">
              <a:extLst>
                <a:ext uri="{FF2B5EF4-FFF2-40B4-BE49-F238E27FC236}">
                  <a16:creationId xmlns:a16="http://schemas.microsoft.com/office/drawing/2014/main" xmlns="" id="{7ED1C79F-3865-4546-B86B-7567D6C1E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791" y="2111051"/>
              <a:ext cx="40470" cy="10121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2" name="Freeform 551">
              <a:extLst>
                <a:ext uri="{FF2B5EF4-FFF2-40B4-BE49-F238E27FC236}">
                  <a16:creationId xmlns:a16="http://schemas.microsoft.com/office/drawing/2014/main" xmlns="" id="{1CA25813-F74D-481D-A949-B1EE51C22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771" y="2100930"/>
              <a:ext cx="59020" cy="48915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3" name="Freeform 552">
              <a:extLst>
                <a:ext uri="{FF2B5EF4-FFF2-40B4-BE49-F238E27FC236}">
                  <a16:creationId xmlns:a16="http://schemas.microsoft.com/office/drawing/2014/main" xmlns="" id="{70F7844F-2B77-4F34-89B4-D21A5B4C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809" y="2057074"/>
              <a:ext cx="33726" cy="18555"/>
            </a:xfrm>
            <a:custGeom>
              <a:avLst/>
              <a:gdLst>
                <a:gd name="T0" fmla="*/ 1 w 7"/>
                <a:gd name="T1" fmla="*/ 4 h 4"/>
                <a:gd name="T2" fmla="*/ 5 w 7"/>
                <a:gd name="T3" fmla="*/ 0 h 4"/>
                <a:gd name="T4" fmla="*/ 1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1" y="4"/>
                  </a:moveTo>
                  <a:cubicBezTo>
                    <a:pt x="0" y="4"/>
                    <a:pt x="4" y="0"/>
                    <a:pt x="5" y="0"/>
                  </a:cubicBezTo>
                  <a:cubicBezTo>
                    <a:pt x="7" y="1"/>
                    <a:pt x="3" y="4"/>
                    <a:pt x="1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4" name="Freeform 553">
              <a:extLst>
                <a:ext uri="{FF2B5EF4-FFF2-40B4-BE49-F238E27FC236}">
                  <a16:creationId xmlns:a16="http://schemas.microsoft.com/office/drawing/2014/main" xmlns="" id="{F2F8E7C7-E7FD-4251-968D-9CCEC8071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713" y="2052013"/>
              <a:ext cx="30352" cy="15180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5" name="Freeform 554">
              <a:extLst>
                <a:ext uri="{FF2B5EF4-FFF2-40B4-BE49-F238E27FC236}">
                  <a16:creationId xmlns:a16="http://schemas.microsoft.com/office/drawing/2014/main" xmlns="" id="{16E8CA75-202F-446E-AA5A-8FCAF2698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045" y="2041894"/>
              <a:ext cx="23608" cy="10121"/>
            </a:xfrm>
            <a:custGeom>
              <a:avLst/>
              <a:gdLst>
                <a:gd name="T0" fmla="*/ 0 w 5"/>
                <a:gd name="T1" fmla="*/ 1 h 2"/>
                <a:gd name="T2" fmla="*/ 4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2" y="2"/>
                    <a:pt x="5" y="1"/>
                    <a:pt x="4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6" name="Freeform 555">
              <a:extLst>
                <a:ext uri="{FF2B5EF4-FFF2-40B4-BE49-F238E27FC236}">
                  <a16:creationId xmlns:a16="http://schemas.microsoft.com/office/drawing/2014/main" xmlns="" id="{E28525C8-3648-47E2-80D5-6AD69C951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339" y="1852980"/>
              <a:ext cx="129844" cy="55663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7" name="Freeform 556">
              <a:extLst>
                <a:ext uri="{FF2B5EF4-FFF2-40B4-BE49-F238E27FC236}">
                  <a16:creationId xmlns:a16="http://schemas.microsoft.com/office/drawing/2014/main" xmlns="" id="{8670D86A-D7CC-4A02-A385-7C61CF848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0429" y="2750319"/>
              <a:ext cx="143334" cy="94458"/>
            </a:xfrm>
            <a:custGeom>
              <a:avLst/>
              <a:gdLst>
                <a:gd name="T0" fmla="*/ 27 w 29"/>
                <a:gd name="T1" fmla="*/ 16 h 19"/>
                <a:gd name="T2" fmla="*/ 24 w 29"/>
                <a:gd name="T3" fmla="*/ 12 h 19"/>
                <a:gd name="T4" fmla="*/ 19 w 29"/>
                <a:gd name="T5" fmla="*/ 10 h 19"/>
                <a:gd name="T6" fmla="*/ 14 w 29"/>
                <a:gd name="T7" fmla="*/ 3 h 19"/>
                <a:gd name="T8" fmla="*/ 8 w 29"/>
                <a:gd name="T9" fmla="*/ 2 h 19"/>
                <a:gd name="T10" fmla="*/ 2 w 29"/>
                <a:gd name="T11" fmla="*/ 0 h 19"/>
                <a:gd name="T12" fmla="*/ 3 w 29"/>
                <a:gd name="T13" fmla="*/ 2 h 19"/>
                <a:gd name="T14" fmla="*/ 5 w 29"/>
                <a:gd name="T15" fmla="*/ 3 h 19"/>
                <a:gd name="T16" fmla="*/ 6 w 29"/>
                <a:gd name="T17" fmla="*/ 4 h 19"/>
                <a:gd name="T18" fmla="*/ 4 w 29"/>
                <a:gd name="T19" fmla="*/ 2 h 19"/>
                <a:gd name="T20" fmla="*/ 4 w 29"/>
                <a:gd name="T21" fmla="*/ 4 h 19"/>
                <a:gd name="T22" fmla="*/ 7 w 29"/>
                <a:gd name="T23" fmla="*/ 6 h 19"/>
                <a:gd name="T24" fmla="*/ 12 w 29"/>
                <a:gd name="T25" fmla="*/ 9 h 19"/>
                <a:gd name="T26" fmla="*/ 10 w 29"/>
                <a:gd name="T27" fmla="*/ 10 h 19"/>
                <a:gd name="T28" fmla="*/ 14 w 29"/>
                <a:gd name="T29" fmla="*/ 10 h 19"/>
                <a:gd name="T30" fmla="*/ 14 w 29"/>
                <a:gd name="T31" fmla="*/ 12 h 19"/>
                <a:gd name="T32" fmla="*/ 19 w 29"/>
                <a:gd name="T33" fmla="*/ 12 h 19"/>
                <a:gd name="T34" fmla="*/ 27 w 29"/>
                <a:gd name="T35" fmla="*/ 16 h 19"/>
                <a:gd name="T36" fmla="*/ 27 w 29"/>
                <a:gd name="T3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19">
                  <a:moveTo>
                    <a:pt x="27" y="16"/>
                  </a:moveTo>
                  <a:cubicBezTo>
                    <a:pt x="26" y="15"/>
                    <a:pt x="25" y="13"/>
                    <a:pt x="24" y="12"/>
                  </a:cubicBezTo>
                  <a:cubicBezTo>
                    <a:pt x="23" y="10"/>
                    <a:pt x="21" y="10"/>
                    <a:pt x="19" y="10"/>
                  </a:cubicBezTo>
                  <a:cubicBezTo>
                    <a:pt x="17" y="8"/>
                    <a:pt x="17" y="4"/>
                    <a:pt x="14" y="3"/>
                  </a:cubicBezTo>
                  <a:cubicBezTo>
                    <a:pt x="13" y="3"/>
                    <a:pt x="10" y="3"/>
                    <a:pt x="8" y="2"/>
                  </a:cubicBezTo>
                  <a:cubicBezTo>
                    <a:pt x="7" y="1"/>
                    <a:pt x="5" y="0"/>
                    <a:pt x="2" y="0"/>
                  </a:cubicBezTo>
                  <a:cubicBezTo>
                    <a:pt x="0" y="0"/>
                    <a:pt x="1" y="2"/>
                    <a:pt x="3" y="2"/>
                  </a:cubicBezTo>
                  <a:cubicBezTo>
                    <a:pt x="4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4" y="2"/>
                    <a:pt x="4" y="4"/>
                    <a:pt x="4" y="4"/>
                  </a:cubicBezTo>
                  <a:cubicBezTo>
                    <a:pt x="4" y="6"/>
                    <a:pt x="6" y="6"/>
                    <a:pt x="7" y="6"/>
                  </a:cubicBezTo>
                  <a:cubicBezTo>
                    <a:pt x="7" y="6"/>
                    <a:pt x="12" y="9"/>
                    <a:pt x="12" y="9"/>
                  </a:cubicBezTo>
                  <a:cubicBezTo>
                    <a:pt x="12" y="9"/>
                    <a:pt x="11" y="9"/>
                    <a:pt x="10" y="10"/>
                  </a:cubicBezTo>
                  <a:cubicBezTo>
                    <a:pt x="10" y="10"/>
                    <a:pt x="14" y="10"/>
                    <a:pt x="14" y="10"/>
                  </a:cubicBezTo>
                  <a:cubicBezTo>
                    <a:pt x="16" y="11"/>
                    <a:pt x="14" y="12"/>
                    <a:pt x="14" y="12"/>
                  </a:cubicBezTo>
                  <a:cubicBezTo>
                    <a:pt x="15" y="13"/>
                    <a:pt x="18" y="12"/>
                    <a:pt x="19" y="12"/>
                  </a:cubicBezTo>
                  <a:cubicBezTo>
                    <a:pt x="14" y="13"/>
                    <a:pt x="29" y="19"/>
                    <a:pt x="27" y="16"/>
                  </a:cubicBezTo>
                  <a:cubicBezTo>
                    <a:pt x="26" y="15"/>
                    <a:pt x="28" y="18"/>
                    <a:pt x="27" y="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8" name="Freeform 557">
              <a:extLst>
                <a:ext uri="{FF2B5EF4-FFF2-40B4-BE49-F238E27FC236}">
                  <a16:creationId xmlns:a16="http://schemas.microsoft.com/office/drawing/2014/main" xmlns="" id="{A726FB74-03C2-4647-81DC-15734A7E6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449" y="2640681"/>
              <a:ext cx="64078" cy="69156"/>
            </a:xfrm>
            <a:custGeom>
              <a:avLst/>
              <a:gdLst>
                <a:gd name="T0" fmla="*/ 11 w 13"/>
                <a:gd name="T1" fmla="*/ 14 h 14"/>
                <a:gd name="T2" fmla="*/ 11 w 13"/>
                <a:gd name="T3" fmla="*/ 14 h 14"/>
                <a:gd name="T4" fmla="*/ 8 w 13"/>
                <a:gd name="T5" fmla="*/ 11 h 14"/>
                <a:gd name="T6" fmla="*/ 7 w 13"/>
                <a:gd name="T7" fmla="*/ 7 h 14"/>
                <a:gd name="T8" fmla="*/ 6 w 13"/>
                <a:gd name="T9" fmla="*/ 5 h 14"/>
                <a:gd name="T10" fmla="*/ 7 w 13"/>
                <a:gd name="T11" fmla="*/ 2 h 14"/>
                <a:gd name="T12" fmla="*/ 4 w 13"/>
                <a:gd name="T13" fmla="*/ 4 h 14"/>
                <a:gd name="T14" fmla="*/ 6 w 13"/>
                <a:gd name="T15" fmla="*/ 1 h 14"/>
                <a:gd name="T16" fmla="*/ 1 w 13"/>
                <a:gd name="T17" fmla="*/ 0 h 14"/>
                <a:gd name="T18" fmla="*/ 3 w 13"/>
                <a:gd name="T19" fmla="*/ 6 h 14"/>
                <a:gd name="T20" fmla="*/ 11 w 13"/>
                <a:gd name="T21" fmla="*/ 14 h 14"/>
                <a:gd name="T22" fmla="*/ 11 w 13"/>
                <a:gd name="T2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4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9" y="11"/>
                    <a:pt x="8" y="11"/>
                  </a:cubicBezTo>
                  <a:cubicBezTo>
                    <a:pt x="7" y="9"/>
                    <a:pt x="8" y="8"/>
                    <a:pt x="7" y="7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5" y="3"/>
                    <a:pt x="6" y="3"/>
                    <a:pt x="7" y="2"/>
                  </a:cubicBezTo>
                  <a:cubicBezTo>
                    <a:pt x="9" y="0"/>
                    <a:pt x="3" y="3"/>
                    <a:pt x="4" y="4"/>
                  </a:cubicBezTo>
                  <a:cubicBezTo>
                    <a:pt x="3" y="3"/>
                    <a:pt x="6" y="1"/>
                    <a:pt x="6" y="1"/>
                  </a:cubicBezTo>
                  <a:cubicBezTo>
                    <a:pt x="5" y="0"/>
                    <a:pt x="1" y="0"/>
                    <a:pt x="1" y="0"/>
                  </a:cubicBezTo>
                  <a:cubicBezTo>
                    <a:pt x="0" y="1"/>
                    <a:pt x="2" y="5"/>
                    <a:pt x="3" y="6"/>
                  </a:cubicBezTo>
                  <a:cubicBezTo>
                    <a:pt x="5" y="8"/>
                    <a:pt x="8" y="13"/>
                    <a:pt x="11" y="14"/>
                  </a:cubicBezTo>
                  <a:cubicBezTo>
                    <a:pt x="13" y="14"/>
                    <a:pt x="8" y="13"/>
                    <a:pt x="11" y="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09" name="Freeform 558">
              <a:extLst>
                <a:ext uri="{FF2B5EF4-FFF2-40B4-BE49-F238E27FC236}">
                  <a16:creationId xmlns:a16="http://schemas.microsoft.com/office/drawing/2014/main" xmlns="" id="{1C2C6F43-3A4B-4F08-A7FA-B7BAE62BA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508" y="2561405"/>
              <a:ext cx="20236" cy="20241"/>
            </a:xfrm>
            <a:custGeom>
              <a:avLst/>
              <a:gdLst>
                <a:gd name="T0" fmla="*/ 3 w 4"/>
                <a:gd name="T1" fmla="*/ 3 h 4"/>
                <a:gd name="T2" fmla="*/ 2 w 4"/>
                <a:gd name="T3" fmla="*/ 1 h 4"/>
                <a:gd name="T4" fmla="*/ 3 w 4"/>
                <a:gd name="T5" fmla="*/ 3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2"/>
                    <a:pt x="0" y="2"/>
                    <a:pt x="2" y="1"/>
                  </a:cubicBezTo>
                  <a:cubicBezTo>
                    <a:pt x="3" y="0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4"/>
                    <a:pt x="3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0" name="Freeform 559">
              <a:extLst>
                <a:ext uri="{FF2B5EF4-FFF2-40B4-BE49-F238E27FC236}">
                  <a16:creationId xmlns:a16="http://schemas.microsoft.com/office/drawing/2014/main" xmlns="" id="{C3A2F0B4-71CA-47E1-A060-A4E2ED983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7213" y="2537792"/>
              <a:ext cx="30352" cy="28674"/>
            </a:xfrm>
            <a:custGeom>
              <a:avLst/>
              <a:gdLst>
                <a:gd name="T0" fmla="*/ 5 w 6"/>
                <a:gd name="T1" fmla="*/ 2 h 6"/>
                <a:gd name="T2" fmla="*/ 0 w 6"/>
                <a:gd name="T3" fmla="*/ 1 h 6"/>
                <a:gd name="T4" fmla="*/ 1 w 6"/>
                <a:gd name="T5" fmla="*/ 3 h 6"/>
                <a:gd name="T6" fmla="*/ 1 w 6"/>
                <a:gd name="T7" fmla="*/ 6 h 6"/>
                <a:gd name="T8" fmla="*/ 5 w 6"/>
                <a:gd name="T9" fmla="*/ 5 h 6"/>
                <a:gd name="T10" fmla="*/ 3 w 6"/>
                <a:gd name="T11" fmla="*/ 3 h 6"/>
                <a:gd name="T12" fmla="*/ 5 w 6"/>
                <a:gd name="T13" fmla="*/ 2 h 6"/>
                <a:gd name="T14" fmla="*/ 5 w 6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2"/>
                  </a:moveTo>
                  <a:cubicBezTo>
                    <a:pt x="4" y="2"/>
                    <a:pt x="1" y="0"/>
                    <a:pt x="0" y="1"/>
                  </a:cubicBezTo>
                  <a:cubicBezTo>
                    <a:pt x="1" y="0"/>
                    <a:pt x="2" y="4"/>
                    <a:pt x="1" y="3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1" y="5"/>
                    <a:pt x="5" y="4"/>
                    <a:pt x="5" y="5"/>
                  </a:cubicBezTo>
                  <a:cubicBezTo>
                    <a:pt x="5" y="4"/>
                    <a:pt x="4" y="4"/>
                    <a:pt x="3" y="3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2"/>
                    <a:pt x="6" y="2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1" name="Freeform 560">
              <a:extLst>
                <a:ext uri="{FF2B5EF4-FFF2-40B4-BE49-F238E27FC236}">
                  <a16:creationId xmlns:a16="http://schemas.microsoft.com/office/drawing/2014/main" xmlns="" id="{C6C4ABDD-ED75-4809-9BD7-5EEECD5EA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723" y="2546225"/>
              <a:ext cx="18550" cy="30360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2 w 4"/>
                <a:gd name="T5" fmla="*/ 5 h 6"/>
                <a:gd name="T6" fmla="*/ 3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0" y="0"/>
                    <a:pt x="2" y="1"/>
                    <a:pt x="2" y="2"/>
                  </a:cubicBezTo>
                  <a:cubicBezTo>
                    <a:pt x="2" y="3"/>
                    <a:pt x="1" y="5"/>
                    <a:pt x="2" y="5"/>
                  </a:cubicBezTo>
                  <a:cubicBezTo>
                    <a:pt x="3" y="6"/>
                    <a:pt x="3" y="3"/>
                    <a:pt x="3" y="3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2" name="Freeform 561">
              <a:extLst>
                <a:ext uri="{FF2B5EF4-FFF2-40B4-BE49-F238E27FC236}">
                  <a16:creationId xmlns:a16="http://schemas.microsoft.com/office/drawing/2014/main" xmlns="" id="{D1A36E93-CDB4-4BAB-A6BC-053369EB7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69" y="2517550"/>
              <a:ext cx="25294" cy="53974"/>
            </a:xfrm>
            <a:custGeom>
              <a:avLst/>
              <a:gdLst>
                <a:gd name="T0" fmla="*/ 4 w 5"/>
                <a:gd name="T1" fmla="*/ 10 h 11"/>
                <a:gd name="T2" fmla="*/ 2 w 5"/>
                <a:gd name="T3" fmla="*/ 6 h 11"/>
                <a:gd name="T4" fmla="*/ 1 w 5"/>
                <a:gd name="T5" fmla="*/ 3 h 11"/>
                <a:gd name="T6" fmla="*/ 5 w 5"/>
                <a:gd name="T7" fmla="*/ 5 h 11"/>
                <a:gd name="T8" fmla="*/ 4 w 5"/>
                <a:gd name="T9" fmla="*/ 10 h 11"/>
                <a:gd name="T10" fmla="*/ 4 w 5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1">
                  <a:moveTo>
                    <a:pt x="4" y="10"/>
                  </a:moveTo>
                  <a:cubicBezTo>
                    <a:pt x="4" y="9"/>
                    <a:pt x="2" y="6"/>
                    <a:pt x="2" y="6"/>
                  </a:cubicBezTo>
                  <a:cubicBezTo>
                    <a:pt x="4" y="4"/>
                    <a:pt x="0" y="4"/>
                    <a:pt x="1" y="3"/>
                  </a:cubicBezTo>
                  <a:cubicBezTo>
                    <a:pt x="2" y="0"/>
                    <a:pt x="5" y="5"/>
                    <a:pt x="5" y="5"/>
                  </a:cubicBezTo>
                  <a:cubicBezTo>
                    <a:pt x="5" y="6"/>
                    <a:pt x="5" y="11"/>
                    <a:pt x="4" y="10"/>
                  </a:cubicBezTo>
                  <a:cubicBezTo>
                    <a:pt x="4" y="9"/>
                    <a:pt x="5" y="11"/>
                    <a:pt x="4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3" name="Freeform 562">
              <a:extLst>
                <a:ext uri="{FF2B5EF4-FFF2-40B4-BE49-F238E27FC236}">
                  <a16:creationId xmlns:a16="http://schemas.microsoft.com/office/drawing/2014/main" xmlns="" id="{932D6721-391F-4D73-BB5D-520426E47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3134" y="2497309"/>
              <a:ext cx="35412" cy="35421"/>
            </a:xfrm>
            <a:custGeom>
              <a:avLst/>
              <a:gdLst>
                <a:gd name="T0" fmla="*/ 4 w 7"/>
                <a:gd name="T1" fmla="*/ 6 h 7"/>
                <a:gd name="T2" fmla="*/ 2 w 7"/>
                <a:gd name="T3" fmla="*/ 3 h 7"/>
                <a:gd name="T4" fmla="*/ 0 w 7"/>
                <a:gd name="T5" fmla="*/ 2 h 7"/>
                <a:gd name="T6" fmla="*/ 5 w 7"/>
                <a:gd name="T7" fmla="*/ 1 h 7"/>
                <a:gd name="T8" fmla="*/ 4 w 7"/>
                <a:gd name="T9" fmla="*/ 3 h 7"/>
                <a:gd name="T10" fmla="*/ 7 w 7"/>
                <a:gd name="T11" fmla="*/ 4 h 7"/>
                <a:gd name="T12" fmla="*/ 5 w 7"/>
                <a:gd name="T13" fmla="*/ 5 h 7"/>
                <a:gd name="T14" fmla="*/ 4 w 7"/>
                <a:gd name="T15" fmla="*/ 6 h 7"/>
                <a:gd name="T16" fmla="*/ 4 w 7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4" y="6"/>
                  </a:moveTo>
                  <a:cubicBezTo>
                    <a:pt x="2" y="4"/>
                    <a:pt x="1" y="4"/>
                    <a:pt x="2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1"/>
                    <a:pt x="4" y="0"/>
                    <a:pt x="5" y="1"/>
                  </a:cubicBezTo>
                  <a:cubicBezTo>
                    <a:pt x="5" y="1"/>
                    <a:pt x="3" y="2"/>
                    <a:pt x="4" y="3"/>
                  </a:cubicBezTo>
                  <a:cubicBezTo>
                    <a:pt x="5" y="3"/>
                    <a:pt x="7" y="4"/>
                    <a:pt x="7" y="4"/>
                  </a:cubicBezTo>
                  <a:cubicBezTo>
                    <a:pt x="7" y="5"/>
                    <a:pt x="5" y="5"/>
                    <a:pt x="5" y="5"/>
                  </a:cubicBezTo>
                  <a:cubicBezTo>
                    <a:pt x="4" y="5"/>
                    <a:pt x="5" y="7"/>
                    <a:pt x="4" y="6"/>
                  </a:cubicBezTo>
                  <a:cubicBezTo>
                    <a:pt x="2" y="5"/>
                    <a:pt x="4" y="6"/>
                    <a:pt x="4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4" name="Freeform 563">
              <a:extLst>
                <a:ext uri="{FF2B5EF4-FFF2-40B4-BE49-F238E27FC236}">
                  <a16:creationId xmlns:a16="http://schemas.microsoft.com/office/drawing/2014/main" xmlns="" id="{D57854FD-07CA-4155-9D3C-B05E151A6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45" y="2497309"/>
              <a:ext cx="33726" cy="45542"/>
            </a:xfrm>
            <a:custGeom>
              <a:avLst/>
              <a:gdLst>
                <a:gd name="T0" fmla="*/ 3 w 7"/>
                <a:gd name="T1" fmla="*/ 8 h 9"/>
                <a:gd name="T2" fmla="*/ 4 w 7"/>
                <a:gd name="T3" fmla="*/ 6 h 9"/>
                <a:gd name="T4" fmla="*/ 2 w 7"/>
                <a:gd name="T5" fmla="*/ 4 h 9"/>
                <a:gd name="T6" fmla="*/ 3 w 7"/>
                <a:gd name="T7" fmla="*/ 1 h 9"/>
                <a:gd name="T8" fmla="*/ 6 w 7"/>
                <a:gd name="T9" fmla="*/ 5 h 9"/>
                <a:gd name="T10" fmla="*/ 3 w 7"/>
                <a:gd name="T11" fmla="*/ 8 h 9"/>
                <a:gd name="T12" fmla="*/ 3 w 7"/>
                <a:gd name="T13" fmla="*/ 8 h 9"/>
                <a:gd name="T14" fmla="*/ 3 w 7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9">
                  <a:moveTo>
                    <a:pt x="3" y="8"/>
                  </a:moveTo>
                  <a:cubicBezTo>
                    <a:pt x="4" y="7"/>
                    <a:pt x="5" y="7"/>
                    <a:pt x="4" y="6"/>
                  </a:cubicBezTo>
                  <a:cubicBezTo>
                    <a:pt x="4" y="5"/>
                    <a:pt x="2" y="5"/>
                    <a:pt x="2" y="4"/>
                  </a:cubicBezTo>
                  <a:cubicBezTo>
                    <a:pt x="3" y="3"/>
                    <a:pt x="0" y="0"/>
                    <a:pt x="3" y="1"/>
                  </a:cubicBezTo>
                  <a:cubicBezTo>
                    <a:pt x="6" y="2"/>
                    <a:pt x="6" y="3"/>
                    <a:pt x="6" y="5"/>
                  </a:cubicBezTo>
                  <a:cubicBezTo>
                    <a:pt x="7" y="7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2" y="9"/>
                    <a:pt x="3" y="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5" name="Freeform 564">
              <a:extLst>
                <a:ext uri="{FF2B5EF4-FFF2-40B4-BE49-F238E27FC236}">
                  <a16:creationId xmlns:a16="http://schemas.microsoft.com/office/drawing/2014/main" xmlns="" id="{1C9973B2-9239-41A8-8F07-DF3E01DEE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427" y="2507430"/>
              <a:ext cx="15176" cy="5060"/>
            </a:xfrm>
            <a:custGeom>
              <a:avLst/>
              <a:gdLst>
                <a:gd name="T0" fmla="*/ 2 w 3"/>
                <a:gd name="T1" fmla="*/ 1 h 1"/>
                <a:gd name="T2" fmla="*/ 0 w 3"/>
                <a:gd name="T3" fmla="*/ 0 h 1"/>
                <a:gd name="T4" fmla="*/ 3 w 3"/>
                <a:gd name="T5" fmla="*/ 0 h 1"/>
                <a:gd name="T6" fmla="*/ 2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2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6" name="Freeform 565">
              <a:extLst>
                <a:ext uri="{FF2B5EF4-FFF2-40B4-BE49-F238E27FC236}">
                  <a16:creationId xmlns:a16="http://schemas.microsoft.com/office/drawing/2014/main" xmlns="" id="{21BF5143-B29B-4ABA-AEC7-BAB0FA324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896" y="2512491"/>
              <a:ext cx="65764" cy="33735"/>
            </a:xfrm>
            <a:custGeom>
              <a:avLst/>
              <a:gdLst>
                <a:gd name="T0" fmla="*/ 10 w 13"/>
                <a:gd name="T1" fmla="*/ 1 h 7"/>
                <a:gd name="T2" fmla="*/ 7 w 13"/>
                <a:gd name="T3" fmla="*/ 1 h 7"/>
                <a:gd name="T4" fmla="*/ 5 w 13"/>
                <a:gd name="T5" fmla="*/ 1 h 7"/>
                <a:gd name="T6" fmla="*/ 5 w 13"/>
                <a:gd name="T7" fmla="*/ 4 h 7"/>
                <a:gd name="T8" fmla="*/ 1 w 13"/>
                <a:gd name="T9" fmla="*/ 3 h 7"/>
                <a:gd name="T10" fmla="*/ 1 w 13"/>
                <a:gd name="T11" fmla="*/ 6 h 7"/>
                <a:gd name="T12" fmla="*/ 11 w 13"/>
                <a:gd name="T13" fmla="*/ 4 h 7"/>
                <a:gd name="T14" fmla="*/ 9 w 13"/>
                <a:gd name="T15" fmla="*/ 3 h 7"/>
                <a:gd name="T16" fmla="*/ 12 w 13"/>
                <a:gd name="T17" fmla="*/ 3 h 7"/>
                <a:gd name="T18" fmla="*/ 10 w 13"/>
                <a:gd name="T19" fmla="*/ 1 h 7"/>
                <a:gd name="T20" fmla="*/ 10 w 13"/>
                <a:gd name="T2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4" y="4"/>
                    <a:pt x="5" y="4"/>
                  </a:cubicBezTo>
                  <a:cubicBezTo>
                    <a:pt x="4" y="4"/>
                    <a:pt x="2" y="1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7"/>
                    <a:pt x="10" y="5"/>
                    <a:pt x="11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3" y="2"/>
                    <a:pt x="11" y="0"/>
                    <a:pt x="10" y="1"/>
                  </a:cubicBezTo>
                  <a:cubicBezTo>
                    <a:pt x="9" y="1"/>
                    <a:pt x="11" y="0"/>
                    <a:pt x="10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7" name="Freeform 566">
              <a:extLst>
                <a:ext uri="{FF2B5EF4-FFF2-40B4-BE49-F238E27FC236}">
                  <a16:creationId xmlns:a16="http://schemas.microsoft.com/office/drawing/2014/main" xmlns="" id="{C545D0B3-4393-48B8-A394-8CE1804CE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190" y="2482129"/>
              <a:ext cx="40470" cy="35421"/>
            </a:xfrm>
            <a:custGeom>
              <a:avLst/>
              <a:gdLst>
                <a:gd name="T0" fmla="*/ 2 w 8"/>
                <a:gd name="T1" fmla="*/ 6 h 7"/>
                <a:gd name="T2" fmla="*/ 5 w 8"/>
                <a:gd name="T3" fmla="*/ 4 h 7"/>
                <a:gd name="T4" fmla="*/ 8 w 8"/>
                <a:gd name="T5" fmla="*/ 4 h 7"/>
                <a:gd name="T6" fmla="*/ 5 w 8"/>
                <a:gd name="T7" fmla="*/ 2 h 7"/>
                <a:gd name="T8" fmla="*/ 2 w 8"/>
                <a:gd name="T9" fmla="*/ 6 h 7"/>
                <a:gd name="T10" fmla="*/ 2 w 8"/>
                <a:gd name="T11" fmla="*/ 6 h 7"/>
                <a:gd name="T12" fmla="*/ 2 w 8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6"/>
                  </a:moveTo>
                  <a:cubicBezTo>
                    <a:pt x="3" y="5"/>
                    <a:pt x="4" y="5"/>
                    <a:pt x="5" y="4"/>
                  </a:cubicBezTo>
                  <a:cubicBezTo>
                    <a:pt x="6" y="4"/>
                    <a:pt x="8" y="4"/>
                    <a:pt x="8" y="4"/>
                  </a:cubicBezTo>
                  <a:cubicBezTo>
                    <a:pt x="8" y="4"/>
                    <a:pt x="7" y="0"/>
                    <a:pt x="5" y="2"/>
                  </a:cubicBezTo>
                  <a:cubicBezTo>
                    <a:pt x="5" y="2"/>
                    <a:pt x="1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5"/>
                    <a:pt x="0" y="7"/>
                    <a:pt x="2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8" name="Freeform 567">
              <a:extLst>
                <a:ext uri="{FF2B5EF4-FFF2-40B4-BE49-F238E27FC236}">
                  <a16:creationId xmlns:a16="http://schemas.microsoft.com/office/drawing/2014/main" xmlns="" id="{ED5C9D61-12E8-4B35-B762-2F2FC18AA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6580" y="2617066"/>
              <a:ext cx="48902" cy="18555"/>
            </a:xfrm>
            <a:custGeom>
              <a:avLst/>
              <a:gdLst>
                <a:gd name="T0" fmla="*/ 9 w 10"/>
                <a:gd name="T1" fmla="*/ 2 h 4"/>
                <a:gd name="T2" fmla="*/ 9 w 10"/>
                <a:gd name="T3" fmla="*/ 1 h 4"/>
                <a:gd name="T4" fmla="*/ 6 w 10"/>
                <a:gd name="T5" fmla="*/ 0 h 4"/>
                <a:gd name="T6" fmla="*/ 2 w 10"/>
                <a:gd name="T7" fmla="*/ 2 h 4"/>
                <a:gd name="T8" fmla="*/ 3 w 10"/>
                <a:gd name="T9" fmla="*/ 4 h 4"/>
                <a:gd name="T10" fmla="*/ 9 w 10"/>
                <a:gd name="T11" fmla="*/ 2 h 4"/>
                <a:gd name="T12" fmla="*/ 9 w 10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10" y="2"/>
                    <a:pt x="8" y="1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5" y="1"/>
                    <a:pt x="3" y="1"/>
                    <a:pt x="2" y="2"/>
                  </a:cubicBezTo>
                  <a:cubicBezTo>
                    <a:pt x="0" y="3"/>
                    <a:pt x="2" y="4"/>
                    <a:pt x="3" y="4"/>
                  </a:cubicBezTo>
                  <a:cubicBezTo>
                    <a:pt x="5" y="4"/>
                    <a:pt x="7" y="1"/>
                    <a:pt x="9" y="2"/>
                  </a:cubicBezTo>
                  <a:cubicBezTo>
                    <a:pt x="10" y="2"/>
                    <a:pt x="7" y="1"/>
                    <a:pt x="9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19" name="Freeform 568">
              <a:extLst>
                <a:ext uri="{FF2B5EF4-FFF2-40B4-BE49-F238E27FC236}">
                  <a16:creationId xmlns:a16="http://schemas.microsoft.com/office/drawing/2014/main" xmlns="" id="{B33728A2-D8D0-4FEC-80C1-68F5D0E7A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560" y="2645741"/>
              <a:ext cx="28666" cy="25302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2 h 5"/>
                <a:gd name="T4" fmla="*/ 3 w 6"/>
                <a:gd name="T5" fmla="*/ 4 h 5"/>
                <a:gd name="T6" fmla="*/ 0 w 6"/>
                <a:gd name="T7" fmla="*/ 5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0" y="5"/>
                    <a:pt x="0" y="5"/>
                  </a:cubicBezTo>
                  <a:cubicBezTo>
                    <a:pt x="0" y="5"/>
                    <a:pt x="6" y="5"/>
                    <a:pt x="6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0" name="Freeform 569">
              <a:extLst>
                <a:ext uri="{FF2B5EF4-FFF2-40B4-BE49-F238E27FC236}">
                  <a16:creationId xmlns:a16="http://schemas.microsoft.com/office/drawing/2014/main" xmlns="" id="{051CCB84-93E0-4E37-BEB5-838173EF8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787" y="2031773"/>
              <a:ext cx="102864" cy="64095"/>
            </a:xfrm>
            <a:custGeom>
              <a:avLst/>
              <a:gdLst>
                <a:gd name="T0" fmla="*/ 19 w 21"/>
                <a:gd name="T1" fmla="*/ 9 h 13"/>
                <a:gd name="T2" fmla="*/ 18 w 21"/>
                <a:gd name="T3" fmla="*/ 7 h 13"/>
                <a:gd name="T4" fmla="*/ 14 w 21"/>
                <a:gd name="T5" fmla="*/ 4 h 13"/>
                <a:gd name="T6" fmla="*/ 8 w 21"/>
                <a:gd name="T7" fmla="*/ 1 h 13"/>
                <a:gd name="T8" fmla="*/ 5 w 21"/>
                <a:gd name="T9" fmla="*/ 6 h 13"/>
                <a:gd name="T10" fmla="*/ 0 w 21"/>
                <a:gd name="T11" fmla="*/ 8 h 13"/>
                <a:gd name="T12" fmla="*/ 7 w 21"/>
                <a:gd name="T13" fmla="*/ 11 h 13"/>
                <a:gd name="T14" fmla="*/ 15 w 21"/>
                <a:gd name="T15" fmla="*/ 12 h 13"/>
                <a:gd name="T16" fmla="*/ 20 w 21"/>
                <a:gd name="T17" fmla="*/ 9 h 13"/>
                <a:gd name="T18" fmla="*/ 19 w 21"/>
                <a:gd name="T19" fmla="*/ 9 h 13"/>
                <a:gd name="T20" fmla="*/ 19 w 21"/>
                <a:gd name="T2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5" y="10"/>
                    <a:pt x="19" y="8"/>
                    <a:pt x="18" y="7"/>
                  </a:cubicBezTo>
                  <a:cubicBezTo>
                    <a:pt x="17" y="7"/>
                    <a:pt x="15" y="4"/>
                    <a:pt x="14" y="4"/>
                  </a:cubicBezTo>
                  <a:cubicBezTo>
                    <a:pt x="12" y="4"/>
                    <a:pt x="10" y="1"/>
                    <a:pt x="8" y="1"/>
                  </a:cubicBezTo>
                  <a:cubicBezTo>
                    <a:pt x="6" y="0"/>
                    <a:pt x="6" y="5"/>
                    <a:pt x="5" y="6"/>
                  </a:cubicBezTo>
                  <a:cubicBezTo>
                    <a:pt x="4" y="6"/>
                    <a:pt x="0" y="6"/>
                    <a:pt x="0" y="8"/>
                  </a:cubicBezTo>
                  <a:cubicBezTo>
                    <a:pt x="1" y="10"/>
                    <a:pt x="6" y="11"/>
                    <a:pt x="7" y="11"/>
                  </a:cubicBezTo>
                  <a:cubicBezTo>
                    <a:pt x="9" y="12"/>
                    <a:pt x="13" y="13"/>
                    <a:pt x="15" y="12"/>
                  </a:cubicBezTo>
                  <a:cubicBezTo>
                    <a:pt x="15" y="12"/>
                    <a:pt x="20" y="10"/>
                    <a:pt x="20" y="9"/>
                  </a:cubicBezTo>
                  <a:cubicBezTo>
                    <a:pt x="20" y="9"/>
                    <a:pt x="19" y="9"/>
                    <a:pt x="19" y="9"/>
                  </a:cubicBezTo>
                  <a:cubicBezTo>
                    <a:pt x="18" y="10"/>
                    <a:pt x="21" y="9"/>
                    <a:pt x="19" y="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1" name="Freeform 570">
              <a:extLst>
                <a:ext uri="{FF2B5EF4-FFF2-40B4-BE49-F238E27FC236}">
                  <a16:creationId xmlns:a16="http://schemas.microsoft.com/office/drawing/2014/main" xmlns="" id="{57821D12-D9F7-4FF9-98BB-84CC97B09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376" y="2062134"/>
              <a:ext cx="25294" cy="18555"/>
            </a:xfrm>
            <a:custGeom>
              <a:avLst/>
              <a:gdLst>
                <a:gd name="T0" fmla="*/ 2 w 5"/>
                <a:gd name="T1" fmla="*/ 4 h 4"/>
                <a:gd name="T2" fmla="*/ 4 w 5"/>
                <a:gd name="T3" fmla="*/ 1 h 4"/>
                <a:gd name="T4" fmla="*/ 2 w 5"/>
                <a:gd name="T5" fmla="*/ 4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0" y="4"/>
                    <a:pt x="4" y="0"/>
                    <a:pt x="4" y="1"/>
                  </a:cubicBezTo>
                  <a:cubicBezTo>
                    <a:pt x="5" y="1"/>
                    <a:pt x="3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2" name="Freeform 571">
              <a:extLst>
                <a:ext uri="{FF2B5EF4-FFF2-40B4-BE49-F238E27FC236}">
                  <a16:creationId xmlns:a16="http://schemas.microsoft.com/office/drawing/2014/main" xmlns="" id="{1C7FD6B4-FA71-4877-A5A1-7227C6547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022" y="2080687"/>
              <a:ext cx="10118" cy="10121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3" name="Freeform 572">
              <a:extLst>
                <a:ext uri="{FF2B5EF4-FFF2-40B4-BE49-F238E27FC236}">
                  <a16:creationId xmlns:a16="http://schemas.microsoft.com/office/drawing/2014/main" xmlns="" id="{47998B72-39D7-4970-B373-B3B19794B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077" y="1873221"/>
              <a:ext cx="455297" cy="222648"/>
            </a:xfrm>
            <a:custGeom>
              <a:avLst/>
              <a:gdLst>
                <a:gd name="T0" fmla="*/ 76 w 92"/>
                <a:gd name="T1" fmla="*/ 41 h 45"/>
                <a:gd name="T2" fmla="*/ 71 w 92"/>
                <a:gd name="T3" fmla="*/ 39 h 45"/>
                <a:gd name="T4" fmla="*/ 61 w 92"/>
                <a:gd name="T5" fmla="*/ 38 h 45"/>
                <a:gd name="T6" fmla="*/ 45 w 92"/>
                <a:gd name="T7" fmla="*/ 43 h 45"/>
                <a:gd name="T8" fmla="*/ 29 w 92"/>
                <a:gd name="T9" fmla="*/ 41 h 45"/>
                <a:gd name="T10" fmla="*/ 21 w 92"/>
                <a:gd name="T11" fmla="*/ 38 h 45"/>
                <a:gd name="T12" fmla="*/ 10 w 92"/>
                <a:gd name="T13" fmla="*/ 31 h 45"/>
                <a:gd name="T14" fmla="*/ 40 w 92"/>
                <a:gd name="T15" fmla="*/ 29 h 45"/>
                <a:gd name="T16" fmla="*/ 9 w 92"/>
                <a:gd name="T17" fmla="*/ 26 h 45"/>
                <a:gd name="T18" fmla="*/ 16 w 92"/>
                <a:gd name="T19" fmla="*/ 19 h 45"/>
                <a:gd name="T20" fmla="*/ 14 w 92"/>
                <a:gd name="T21" fmla="*/ 18 h 45"/>
                <a:gd name="T22" fmla="*/ 7 w 92"/>
                <a:gd name="T23" fmla="*/ 17 h 45"/>
                <a:gd name="T24" fmla="*/ 4 w 92"/>
                <a:gd name="T25" fmla="*/ 11 h 45"/>
                <a:gd name="T26" fmla="*/ 8 w 92"/>
                <a:gd name="T27" fmla="*/ 7 h 45"/>
                <a:gd name="T28" fmla="*/ 24 w 92"/>
                <a:gd name="T29" fmla="*/ 1 h 45"/>
                <a:gd name="T30" fmla="*/ 29 w 92"/>
                <a:gd name="T31" fmla="*/ 7 h 45"/>
                <a:gd name="T32" fmla="*/ 39 w 92"/>
                <a:gd name="T33" fmla="*/ 6 h 45"/>
                <a:gd name="T34" fmla="*/ 43 w 92"/>
                <a:gd name="T35" fmla="*/ 8 h 45"/>
                <a:gd name="T36" fmla="*/ 47 w 92"/>
                <a:gd name="T37" fmla="*/ 9 h 45"/>
                <a:gd name="T38" fmla="*/ 43 w 92"/>
                <a:gd name="T39" fmla="*/ 4 h 45"/>
                <a:gd name="T40" fmla="*/ 54 w 92"/>
                <a:gd name="T41" fmla="*/ 10 h 45"/>
                <a:gd name="T42" fmla="*/ 60 w 92"/>
                <a:gd name="T43" fmla="*/ 14 h 45"/>
                <a:gd name="T44" fmla="*/ 59 w 92"/>
                <a:gd name="T45" fmla="*/ 1 h 45"/>
                <a:gd name="T46" fmla="*/ 69 w 92"/>
                <a:gd name="T47" fmla="*/ 6 h 45"/>
                <a:gd name="T48" fmla="*/ 74 w 92"/>
                <a:gd name="T49" fmla="*/ 19 h 45"/>
                <a:gd name="T50" fmla="*/ 82 w 92"/>
                <a:gd name="T51" fmla="*/ 26 h 45"/>
                <a:gd name="T52" fmla="*/ 92 w 92"/>
                <a:gd name="T53" fmla="*/ 33 h 45"/>
                <a:gd name="T54" fmla="*/ 83 w 92"/>
                <a:gd name="T55" fmla="*/ 35 h 45"/>
                <a:gd name="T56" fmla="*/ 81 w 92"/>
                <a:gd name="T57" fmla="*/ 36 h 45"/>
                <a:gd name="T58" fmla="*/ 85 w 92"/>
                <a:gd name="T59" fmla="*/ 36 h 45"/>
                <a:gd name="T60" fmla="*/ 89 w 92"/>
                <a:gd name="T61" fmla="*/ 39 h 45"/>
                <a:gd name="T62" fmla="*/ 83 w 92"/>
                <a:gd name="T63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45">
                  <a:moveTo>
                    <a:pt x="83" y="41"/>
                  </a:moveTo>
                  <a:cubicBezTo>
                    <a:pt x="81" y="41"/>
                    <a:pt x="79" y="41"/>
                    <a:pt x="76" y="41"/>
                  </a:cubicBezTo>
                  <a:cubicBezTo>
                    <a:pt x="75" y="41"/>
                    <a:pt x="74" y="41"/>
                    <a:pt x="73" y="41"/>
                  </a:cubicBezTo>
                  <a:cubicBezTo>
                    <a:pt x="72" y="41"/>
                    <a:pt x="72" y="40"/>
                    <a:pt x="71" y="39"/>
                  </a:cubicBezTo>
                  <a:cubicBezTo>
                    <a:pt x="70" y="39"/>
                    <a:pt x="66" y="40"/>
                    <a:pt x="65" y="38"/>
                  </a:cubicBezTo>
                  <a:cubicBezTo>
                    <a:pt x="65" y="35"/>
                    <a:pt x="63" y="37"/>
                    <a:pt x="61" y="38"/>
                  </a:cubicBezTo>
                  <a:cubicBezTo>
                    <a:pt x="58" y="40"/>
                    <a:pt x="56" y="39"/>
                    <a:pt x="54" y="40"/>
                  </a:cubicBezTo>
                  <a:cubicBezTo>
                    <a:pt x="51" y="41"/>
                    <a:pt x="48" y="42"/>
                    <a:pt x="45" y="43"/>
                  </a:cubicBezTo>
                  <a:cubicBezTo>
                    <a:pt x="41" y="43"/>
                    <a:pt x="35" y="45"/>
                    <a:pt x="31" y="43"/>
                  </a:cubicBezTo>
                  <a:cubicBezTo>
                    <a:pt x="31" y="43"/>
                    <a:pt x="29" y="42"/>
                    <a:pt x="29" y="41"/>
                  </a:cubicBezTo>
                  <a:cubicBezTo>
                    <a:pt x="29" y="40"/>
                    <a:pt x="29" y="38"/>
                    <a:pt x="27" y="38"/>
                  </a:cubicBezTo>
                  <a:cubicBezTo>
                    <a:pt x="25" y="38"/>
                    <a:pt x="23" y="38"/>
                    <a:pt x="21" y="38"/>
                  </a:cubicBezTo>
                  <a:cubicBezTo>
                    <a:pt x="19" y="38"/>
                    <a:pt x="17" y="38"/>
                    <a:pt x="15" y="36"/>
                  </a:cubicBezTo>
                  <a:cubicBezTo>
                    <a:pt x="14" y="36"/>
                    <a:pt x="9" y="32"/>
                    <a:pt x="10" y="31"/>
                  </a:cubicBezTo>
                  <a:cubicBezTo>
                    <a:pt x="16" y="28"/>
                    <a:pt x="23" y="29"/>
                    <a:pt x="28" y="29"/>
                  </a:cubicBezTo>
                  <a:cubicBezTo>
                    <a:pt x="29" y="29"/>
                    <a:pt x="40" y="29"/>
                    <a:pt x="40" y="29"/>
                  </a:cubicBezTo>
                  <a:cubicBezTo>
                    <a:pt x="40" y="27"/>
                    <a:pt x="26" y="25"/>
                    <a:pt x="25" y="25"/>
                  </a:cubicBezTo>
                  <a:cubicBezTo>
                    <a:pt x="20" y="25"/>
                    <a:pt x="14" y="28"/>
                    <a:pt x="9" y="26"/>
                  </a:cubicBezTo>
                  <a:cubicBezTo>
                    <a:pt x="7" y="25"/>
                    <a:pt x="3" y="23"/>
                    <a:pt x="7" y="21"/>
                  </a:cubicBezTo>
                  <a:cubicBezTo>
                    <a:pt x="10" y="20"/>
                    <a:pt x="13" y="19"/>
                    <a:pt x="16" y="19"/>
                  </a:cubicBezTo>
                  <a:cubicBezTo>
                    <a:pt x="18" y="18"/>
                    <a:pt x="20" y="18"/>
                    <a:pt x="21" y="18"/>
                  </a:cubicBezTo>
                  <a:cubicBezTo>
                    <a:pt x="19" y="19"/>
                    <a:pt x="16" y="18"/>
                    <a:pt x="14" y="18"/>
                  </a:cubicBezTo>
                  <a:cubicBezTo>
                    <a:pt x="13" y="18"/>
                    <a:pt x="7" y="19"/>
                    <a:pt x="6" y="18"/>
                  </a:cubicBezTo>
                  <a:cubicBezTo>
                    <a:pt x="6" y="18"/>
                    <a:pt x="7" y="17"/>
                    <a:pt x="7" y="17"/>
                  </a:cubicBezTo>
                  <a:cubicBezTo>
                    <a:pt x="7" y="16"/>
                    <a:pt x="0" y="17"/>
                    <a:pt x="1" y="15"/>
                  </a:cubicBezTo>
                  <a:cubicBezTo>
                    <a:pt x="2" y="14"/>
                    <a:pt x="3" y="12"/>
                    <a:pt x="4" y="11"/>
                  </a:cubicBezTo>
                  <a:cubicBezTo>
                    <a:pt x="8" y="10"/>
                    <a:pt x="4" y="10"/>
                    <a:pt x="4" y="9"/>
                  </a:cubicBezTo>
                  <a:cubicBezTo>
                    <a:pt x="4" y="9"/>
                    <a:pt x="7" y="7"/>
                    <a:pt x="8" y="7"/>
                  </a:cubicBezTo>
                  <a:cubicBezTo>
                    <a:pt x="10" y="6"/>
                    <a:pt x="11" y="5"/>
                    <a:pt x="13" y="4"/>
                  </a:cubicBezTo>
                  <a:cubicBezTo>
                    <a:pt x="17" y="2"/>
                    <a:pt x="20" y="1"/>
                    <a:pt x="24" y="1"/>
                  </a:cubicBezTo>
                  <a:cubicBezTo>
                    <a:pt x="29" y="1"/>
                    <a:pt x="24" y="7"/>
                    <a:pt x="24" y="7"/>
                  </a:cubicBezTo>
                  <a:cubicBezTo>
                    <a:pt x="26" y="8"/>
                    <a:pt x="28" y="8"/>
                    <a:pt x="29" y="7"/>
                  </a:cubicBezTo>
                  <a:cubicBezTo>
                    <a:pt x="30" y="7"/>
                    <a:pt x="30" y="4"/>
                    <a:pt x="31" y="4"/>
                  </a:cubicBezTo>
                  <a:cubicBezTo>
                    <a:pt x="33" y="4"/>
                    <a:pt x="37" y="4"/>
                    <a:pt x="39" y="6"/>
                  </a:cubicBezTo>
                  <a:cubicBezTo>
                    <a:pt x="42" y="8"/>
                    <a:pt x="35" y="11"/>
                    <a:pt x="40" y="10"/>
                  </a:cubicBezTo>
                  <a:cubicBezTo>
                    <a:pt x="41" y="10"/>
                    <a:pt x="42" y="9"/>
                    <a:pt x="43" y="8"/>
                  </a:cubicBezTo>
                  <a:cubicBezTo>
                    <a:pt x="44" y="8"/>
                    <a:pt x="44" y="8"/>
                    <a:pt x="45" y="8"/>
                  </a:cubicBezTo>
                  <a:cubicBezTo>
                    <a:pt x="46" y="8"/>
                    <a:pt x="46" y="8"/>
                    <a:pt x="47" y="9"/>
                  </a:cubicBezTo>
                  <a:cubicBezTo>
                    <a:pt x="48" y="9"/>
                    <a:pt x="48" y="7"/>
                    <a:pt x="48" y="6"/>
                  </a:cubicBezTo>
                  <a:cubicBezTo>
                    <a:pt x="47" y="6"/>
                    <a:pt x="44" y="4"/>
                    <a:pt x="43" y="4"/>
                  </a:cubicBezTo>
                  <a:cubicBezTo>
                    <a:pt x="45" y="3"/>
                    <a:pt x="49" y="5"/>
                    <a:pt x="50" y="6"/>
                  </a:cubicBezTo>
                  <a:cubicBezTo>
                    <a:pt x="53" y="7"/>
                    <a:pt x="53" y="8"/>
                    <a:pt x="54" y="10"/>
                  </a:cubicBezTo>
                  <a:cubicBezTo>
                    <a:pt x="54" y="11"/>
                    <a:pt x="54" y="16"/>
                    <a:pt x="56" y="16"/>
                  </a:cubicBezTo>
                  <a:cubicBezTo>
                    <a:pt x="57" y="16"/>
                    <a:pt x="61" y="16"/>
                    <a:pt x="60" y="14"/>
                  </a:cubicBezTo>
                  <a:cubicBezTo>
                    <a:pt x="59" y="10"/>
                    <a:pt x="57" y="7"/>
                    <a:pt x="56" y="3"/>
                  </a:cubicBezTo>
                  <a:cubicBezTo>
                    <a:pt x="55" y="0"/>
                    <a:pt x="58" y="1"/>
                    <a:pt x="59" y="1"/>
                  </a:cubicBezTo>
                  <a:cubicBezTo>
                    <a:pt x="62" y="2"/>
                    <a:pt x="62" y="0"/>
                    <a:pt x="64" y="1"/>
                  </a:cubicBezTo>
                  <a:cubicBezTo>
                    <a:pt x="66" y="3"/>
                    <a:pt x="69" y="4"/>
                    <a:pt x="69" y="6"/>
                  </a:cubicBezTo>
                  <a:cubicBezTo>
                    <a:pt x="70" y="9"/>
                    <a:pt x="71" y="11"/>
                    <a:pt x="73" y="13"/>
                  </a:cubicBezTo>
                  <a:cubicBezTo>
                    <a:pt x="74" y="16"/>
                    <a:pt x="75" y="17"/>
                    <a:pt x="74" y="19"/>
                  </a:cubicBezTo>
                  <a:cubicBezTo>
                    <a:pt x="73" y="22"/>
                    <a:pt x="76" y="25"/>
                    <a:pt x="78" y="26"/>
                  </a:cubicBezTo>
                  <a:cubicBezTo>
                    <a:pt x="79" y="26"/>
                    <a:pt x="81" y="26"/>
                    <a:pt x="82" y="26"/>
                  </a:cubicBezTo>
                  <a:cubicBezTo>
                    <a:pt x="83" y="27"/>
                    <a:pt x="84" y="28"/>
                    <a:pt x="85" y="28"/>
                  </a:cubicBezTo>
                  <a:cubicBezTo>
                    <a:pt x="88" y="29"/>
                    <a:pt x="92" y="29"/>
                    <a:pt x="92" y="33"/>
                  </a:cubicBezTo>
                  <a:cubicBezTo>
                    <a:pt x="92" y="35"/>
                    <a:pt x="83" y="32"/>
                    <a:pt x="83" y="32"/>
                  </a:cubicBezTo>
                  <a:cubicBezTo>
                    <a:pt x="83" y="33"/>
                    <a:pt x="83" y="34"/>
                    <a:pt x="83" y="35"/>
                  </a:cubicBezTo>
                  <a:cubicBezTo>
                    <a:pt x="83" y="35"/>
                    <a:pt x="80" y="35"/>
                    <a:pt x="80" y="35"/>
                  </a:cubicBezTo>
                  <a:cubicBezTo>
                    <a:pt x="81" y="35"/>
                    <a:pt x="81" y="36"/>
                    <a:pt x="81" y="36"/>
                  </a:cubicBezTo>
                  <a:cubicBezTo>
                    <a:pt x="81" y="37"/>
                    <a:pt x="81" y="38"/>
                    <a:pt x="81" y="38"/>
                  </a:cubicBezTo>
                  <a:cubicBezTo>
                    <a:pt x="81" y="38"/>
                    <a:pt x="85" y="36"/>
                    <a:pt x="85" y="36"/>
                  </a:cubicBezTo>
                  <a:cubicBezTo>
                    <a:pt x="87" y="36"/>
                    <a:pt x="86" y="37"/>
                    <a:pt x="86" y="38"/>
                  </a:cubicBezTo>
                  <a:cubicBezTo>
                    <a:pt x="86" y="38"/>
                    <a:pt x="88" y="38"/>
                    <a:pt x="89" y="39"/>
                  </a:cubicBezTo>
                  <a:cubicBezTo>
                    <a:pt x="89" y="39"/>
                    <a:pt x="83" y="41"/>
                    <a:pt x="83" y="41"/>
                  </a:cubicBezTo>
                  <a:cubicBezTo>
                    <a:pt x="81" y="41"/>
                    <a:pt x="86" y="41"/>
                    <a:pt x="83" y="4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4" name="Freeform 573">
              <a:extLst>
                <a:ext uri="{FF2B5EF4-FFF2-40B4-BE49-F238E27FC236}">
                  <a16:creationId xmlns:a16="http://schemas.microsoft.com/office/drawing/2014/main" xmlns="" id="{0FAB6ABA-544A-468F-99C9-9C1BE07C2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924" y="1852980"/>
              <a:ext cx="69138" cy="45542"/>
            </a:xfrm>
            <a:custGeom>
              <a:avLst/>
              <a:gdLst>
                <a:gd name="T0" fmla="*/ 9 w 14"/>
                <a:gd name="T1" fmla="*/ 8 h 9"/>
                <a:gd name="T2" fmla="*/ 5 w 14"/>
                <a:gd name="T3" fmla="*/ 5 h 9"/>
                <a:gd name="T4" fmla="*/ 0 w 14"/>
                <a:gd name="T5" fmla="*/ 3 h 9"/>
                <a:gd name="T6" fmla="*/ 4 w 14"/>
                <a:gd name="T7" fmla="*/ 0 h 9"/>
                <a:gd name="T8" fmla="*/ 10 w 14"/>
                <a:gd name="T9" fmla="*/ 1 h 9"/>
                <a:gd name="T10" fmla="*/ 12 w 14"/>
                <a:gd name="T11" fmla="*/ 4 h 9"/>
                <a:gd name="T12" fmla="*/ 9 w 14"/>
                <a:gd name="T13" fmla="*/ 8 h 9"/>
                <a:gd name="T14" fmla="*/ 9 w 14"/>
                <a:gd name="T1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9" y="8"/>
                  </a:moveTo>
                  <a:cubicBezTo>
                    <a:pt x="7" y="8"/>
                    <a:pt x="6" y="5"/>
                    <a:pt x="5" y="5"/>
                  </a:cubicBezTo>
                  <a:cubicBezTo>
                    <a:pt x="4" y="4"/>
                    <a:pt x="0" y="3"/>
                    <a:pt x="0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8" y="0"/>
                    <a:pt x="10" y="1"/>
                  </a:cubicBezTo>
                  <a:cubicBezTo>
                    <a:pt x="12" y="2"/>
                    <a:pt x="14" y="2"/>
                    <a:pt x="12" y="4"/>
                  </a:cubicBezTo>
                  <a:cubicBezTo>
                    <a:pt x="11" y="5"/>
                    <a:pt x="10" y="9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5" name="Freeform 574">
              <a:extLst>
                <a:ext uri="{FF2B5EF4-FFF2-40B4-BE49-F238E27FC236}">
                  <a16:creationId xmlns:a16="http://schemas.microsoft.com/office/drawing/2014/main" xmlns="" id="{53368D23-F1EA-406E-BA8D-26A5CB805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532" y="1832739"/>
              <a:ext cx="156824" cy="145059"/>
            </a:xfrm>
            <a:custGeom>
              <a:avLst/>
              <a:gdLst>
                <a:gd name="T0" fmla="*/ 18 w 32"/>
                <a:gd name="T1" fmla="*/ 27 h 29"/>
                <a:gd name="T2" fmla="*/ 10 w 32"/>
                <a:gd name="T3" fmla="*/ 19 h 29"/>
                <a:gd name="T4" fmla="*/ 1 w 32"/>
                <a:gd name="T5" fmla="*/ 15 h 29"/>
                <a:gd name="T6" fmla="*/ 0 w 32"/>
                <a:gd name="T7" fmla="*/ 13 h 29"/>
                <a:gd name="T8" fmla="*/ 4 w 32"/>
                <a:gd name="T9" fmla="*/ 12 h 29"/>
                <a:gd name="T10" fmla="*/ 11 w 32"/>
                <a:gd name="T11" fmla="*/ 14 h 29"/>
                <a:gd name="T12" fmla="*/ 11 w 32"/>
                <a:gd name="T13" fmla="*/ 12 h 29"/>
                <a:gd name="T14" fmla="*/ 13 w 32"/>
                <a:gd name="T15" fmla="*/ 11 h 29"/>
                <a:gd name="T16" fmla="*/ 7 w 32"/>
                <a:gd name="T17" fmla="*/ 8 h 29"/>
                <a:gd name="T18" fmla="*/ 7 w 32"/>
                <a:gd name="T19" fmla="*/ 6 h 29"/>
                <a:gd name="T20" fmla="*/ 10 w 32"/>
                <a:gd name="T21" fmla="*/ 7 h 29"/>
                <a:gd name="T22" fmla="*/ 11 w 32"/>
                <a:gd name="T23" fmla="*/ 5 h 29"/>
                <a:gd name="T24" fmla="*/ 8 w 32"/>
                <a:gd name="T25" fmla="*/ 4 h 29"/>
                <a:gd name="T26" fmla="*/ 10 w 32"/>
                <a:gd name="T27" fmla="*/ 3 h 29"/>
                <a:gd name="T28" fmla="*/ 14 w 32"/>
                <a:gd name="T29" fmla="*/ 4 h 29"/>
                <a:gd name="T30" fmla="*/ 13 w 32"/>
                <a:gd name="T31" fmla="*/ 3 h 29"/>
                <a:gd name="T32" fmla="*/ 19 w 32"/>
                <a:gd name="T33" fmla="*/ 5 h 29"/>
                <a:gd name="T34" fmla="*/ 18 w 32"/>
                <a:gd name="T35" fmla="*/ 3 h 29"/>
                <a:gd name="T36" fmla="*/ 19 w 32"/>
                <a:gd name="T37" fmla="*/ 3 h 29"/>
                <a:gd name="T38" fmla="*/ 17 w 32"/>
                <a:gd name="T39" fmla="*/ 2 h 29"/>
                <a:gd name="T40" fmla="*/ 25 w 32"/>
                <a:gd name="T41" fmla="*/ 1 h 29"/>
                <a:gd name="T42" fmla="*/ 23 w 32"/>
                <a:gd name="T43" fmla="*/ 3 h 29"/>
                <a:gd name="T44" fmla="*/ 28 w 32"/>
                <a:gd name="T45" fmla="*/ 4 h 29"/>
                <a:gd name="T46" fmla="*/ 27 w 32"/>
                <a:gd name="T47" fmla="*/ 7 h 29"/>
                <a:gd name="T48" fmla="*/ 26 w 32"/>
                <a:gd name="T49" fmla="*/ 8 h 29"/>
                <a:gd name="T50" fmla="*/ 23 w 32"/>
                <a:gd name="T51" fmla="*/ 10 h 29"/>
                <a:gd name="T52" fmla="*/ 21 w 32"/>
                <a:gd name="T53" fmla="*/ 13 h 29"/>
                <a:gd name="T54" fmla="*/ 24 w 32"/>
                <a:gd name="T55" fmla="*/ 11 h 29"/>
                <a:gd name="T56" fmla="*/ 26 w 32"/>
                <a:gd name="T57" fmla="*/ 13 h 29"/>
                <a:gd name="T58" fmla="*/ 29 w 32"/>
                <a:gd name="T59" fmla="*/ 13 h 29"/>
                <a:gd name="T60" fmla="*/ 28 w 32"/>
                <a:gd name="T61" fmla="*/ 10 h 29"/>
                <a:gd name="T62" fmla="*/ 30 w 32"/>
                <a:gd name="T63" fmla="*/ 11 h 29"/>
                <a:gd name="T64" fmla="*/ 30 w 32"/>
                <a:gd name="T65" fmla="*/ 14 h 29"/>
                <a:gd name="T66" fmla="*/ 31 w 32"/>
                <a:gd name="T67" fmla="*/ 17 h 29"/>
                <a:gd name="T68" fmla="*/ 28 w 32"/>
                <a:gd name="T69" fmla="*/ 23 h 29"/>
                <a:gd name="T70" fmla="*/ 22 w 32"/>
                <a:gd name="T71" fmla="*/ 23 h 29"/>
                <a:gd name="T72" fmla="*/ 21 w 32"/>
                <a:gd name="T73" fmla="*/ 23 h 29"/>
                <a:gd name="T74" fmla="*/ 23 w 32"/>
                <a:gd name="T75" fmla="*/ 26 h 29"/>
                <a:gd name="T76" fmla="*/ 18 w 32"/>
                <a:gd name="T77" fmla="*/ 27 h 29"/>
                <a:gd name="T78" fmla="*/ 18 w 32"/>
                <a:gd name="T7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2" h="29">
                  <a:moveTo>
                    <a:pt x="18" y="27"/>
                  </a:moveTo>
                  <a:cubicBezTo>
                    <a:pt x="15" y="25"/>
                    <a:pt x="13" y="21"/>
                    <a:pt x="10" y="19"/>
                  </a:cubicBezTo>
                  <a:cubicBezTo>
                    <a:pt x="7" y="18"/>
                    <a:pt x="4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0"/>
                    <a:pt x="2" y="11"/>
                    <a:pt x="4" y="12"/>
                  </a:cubicBezTo>
                  <a:cubicBezTo>
                    <a:pt x="6" y="13"/>
                    <a:pt x="8" y="15"/>
                    <a:pt x="11" y="14"/>
                  </a:cubicBezTo>
                  <a:cubicBezTo>
                    <a:pt x="12" y="14"/>
                    <a:pt x="11" y="12"/>
                    <a:pt x="11" y="12"/>
                  </a:cubicBezTo>
                  <a:cubicBezTo>
                    <a:pt x="11" y="11"/>
                    <a:pt x="13" y="12"/>
                    <a:pt x="13" y="11"/>
                  </a:cubicBezTo>
                  <a:cubicBezTo>
                    <a:pt x="14" y="10"/>
                    <a:pt x="7" y="8"/>
                    <a:pt x="7" y="8"/>
                  </a:cubicBezTo>
                  <a:cubicBezTo>
                    <a:pt x="5" y="7"/>
                    <a:pt x="6" y="6"/>
                    <a:pt x="7" y="6"/>
                  </a:cubicBezTo>
                  <a:cubicBezTo>
                    <a:pt x="9" y="5"/>
                    <a:pt x="9" y="6"/>
                    <a:pt x="10" y="7"/>
                  </a:cubicBezTo>
                  <a:cubicBezTo>
                    <a:pt x="10" y="7"/>
                    <a:pt x="11" y="5"/>
                    <a:pt x="11" y="5"/>
                  </a:cubicBezTo>
                  <a:cubicBezTo>
                    <a:pt x="12" y="5"/>
                    <a:pt x="8" y="4"/>
                    <a:pt x="8" y="4"/>
                  </a:cubicBezTo>
                  <a:cubicBezTo>
                    <a:pt x="8" y="4"/>
                    <a:pt x="10" y="3"/>
                    <a:pt x="10" y="3"/>
                  </a:cubicBezTo>
                  <a:cubicBezTo>
                    <a:pt x="11" y="3"/>
                    <a:pt x="13" y="4"/>
                    <a:pt x="14" y="4"/>
                  </a:cubicBezTo>
                  <a:cubicBezTo>
                    <a:pt x="14" y="4"/>
                    <a:pt x="13" y="3"/>
                    <a:pt x="13" y="3"/>
                  </a:cubicBezTo>
                  <a:cubicBezTo>
                    <a:pt x="14" y="2"/>
                    <a:pt x="18" y="5"/>
                    <a:pt x="19" y="5"/>
                  </a:cubicBezTo>
                  <a:cubicBezTo>
                    <a:pt x="20" y="4"/>
                    <a:pt x="18" y="4"/>
                    <a:pt x="18" y="3"/>
                  </a:cubicBezTo>
                  <a:cubicBezTo>
                    <a:pt x="18" y="3"/>
                    <a:pt x="19" y="3"/>
                    <a:pt x="19" y="3"/>
                  </a:cubicBezTo>
                  <a:cubicBezTo>
                    <a:pt x="19" y="3"/>
                    <a:pt x="17" y="3"/>
                    <a:pt x="17" y="2"/>
                  </a:cubicBezTo>
                  <a:cubicBezTo>
                    <a:pt x="17" y="2"/>
                    <a:pt x="24" y="0"/>
                    <a:pt x="25" y="1"/>
                  </a:cubicBezTo>
                  <a:cubicBezTo>
                    <a:pt x="26" y="1"/>
                    <a:pt x="23" y="2"/>
                    <a:pt x="23" y="3"/>
                  </a:cubicBezTo>
                  <a:cubicBezTo>
                    <a:pt x="24" y="4"/>
                    <a:pt x="27" y="3"/>
                    <a:pt x="28" y="4"/>
                  </a:cubicBezTo>
                  <a:cubicBezTo>
                    <a:pt x="28" y="5"/>
                    <a:pt x="24" y="7"/>
                    <a:pt x="27" y="7"/>
                  </a:cubicBezTo>
                  <a:cubicBezTo>
                    <a:pt x="28" y="7"/>
                    <a:pt x="27" y="8"/>
                    <a:pt x="26" y="8"/>
                  </a:cubicBezTo>
                  <a:cubicBezTo>
                    <a:pt x="25" y="8"/>
                    <a:pt x="24" y="8"/>
                    <a:pt x="23" y="10"/>
                  </a:cubicBezTo>
                  <a:cubicBezTo>
                    <a:pt x="23" y="10"/>
                    <a:pt x="21" y="13"/>
                    <a:pt x="21" y="13"/>
                  </a:cubicBezTo>
                  <a:cubicBezTo>
                    <a:pt x="22" y="13"/>
                    <a:pt x="23" y="11"/>
                    <a:pt x="24" y="11"/>
                  </a:cubicBezTo>
                  <a:cubicBezTo>
                    <a:pt x="25" y="11"/>
                    <a:pt x="25" y="12"/>
                    <a:pt x="26" y="13"/>
                  </a:cubicBezTo>
                  <a:cubicBezTo>
                    <a:pt x="27" y="13"/>
                    <a:pt x="30" y="17"/>
                    <a:pt x="29" y="13"/>
                  </a:cubicBezTo>
                  <a:cubicBezTo>
                    <a:pt x="29" y="12"/>
                    <a:pt x="27" y="11"/>
                    <a:pt x="28" y="10"/>
                  </a:cubicBezTo>
                  <a:cubicBezTo>
                    <a:pt x="29" y="10"/>
                    <a:pt x="30" y="10"/>
                    <a:pt x="30" y="11"/>
                  </a:cubicBezTo>
                  <a:cubicBezTo>
                    <a:pt x="30" y="12"/>
                    <a:pt x="29" y="13"/>
                    <a:pt x="30" y="14"/>
                  </a:cubicBezTo>
                  <a:cubicBezTo>
                    <a:pt x="31" y="15"/>
                    <a:pt x="32" y="16"/>
                    <a:pt x="31" y="17"/>
                  </a:cubicBezTo>
                  <a:cubicBezTo>
                    <a:pt x="29" y="19"/>
                    <a:pt x="32" y="22"/>
                    <a:pt x="28" y="23"/>
                  </a:cubicBezTo>
                  <a:cubicBezTo>
                    <a:pt x="28" y="23"/>
                    <a:pt x="21" y="25"/>
                    <a:pt x="22" y="23"/>
                  </a:cubicBezTo>
                  <a:cubicBezTo>
                    <a:pt x="22" y="22"/>
                    <a:pt x="21" y="22"/>
                    <a:pt x="21" y="23"/>
                  </a:cubicBezTo>
                  <a:cubicBezTo>
                    <a:pt x="22" y="24"/>
                    <a:pt x="22" y="25"/>
                    <a:pt x="23" y="26"/>
                  </a:cubicBezTo>
                  <a:cubicBezTo>
                    <a:pt x="23" y="28"/>
                    <a:pt x="19" y="27"/>
                    <a:pt x="18" y="27"/>
                  </a:cubicBezTo>
                  <a:cubicBezTo>
                    <a:pt x="17" y="26"/>
                    <a:pt x="22" y="29"/>
                    <a:pt x="18" y="2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6" name="Freeform 575">
              <a:extLst>
                <a:ext uri="{FF2B5EF4-FFF2-40B4-BE49-F238E27FC236}">
                  <a16:creationId xmlns:a16="http://schemas.microsoft.com/office/drawing/2014/main" xmlns="" id="{44B0F0E4-8E05-4875-9D16-47ABF1A64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474" y="1832739"/>
              <a:ext cx="138275" cy="109637"/>
            </a:xfrm>
            <a:custGeom>
              <a:avLst/>
              <a:gdLst>
                <a:gd name="T0" fmla="*/ 7 w 28"/>
                <a:gd name="T1" fmla="*/ 22 h 22"/>
                <a:gd name="T2" fmla="*/ 3 w 28"/>
                <a:gd name="T3" fmla="*/ 19 h 22"/>
                <a:gd name="T4" fmla="*/ 1 w 28"/>
                <a:gd name="T5" fmla="*/ 11 h 22"/>
                <a:gd name="T6" fmla="*/ 1 w 28"/>
                <a:gd name="T7" fmla="*/ 4 h 22"/>
                <a:gd name="T8" fmla="*/ 6 w 28"/>
                <a:gd name="T9" fmla="*/ 4 h 22"/>
                <a:gd name="T10" fmla="*/ 5 w 28"/>
                <a:gd name="T11" fmla="*/ 1 h 22"/>
                <a:gd name="T12" fmla="*/ 16 w 28"/>
                <a:gd name="T13" fmla="*/ 2 h 22"/>
                <a:gd name="T14" fmla="*/ 25 w 28"/>
                <a:gd name="T15" fmla="*/ 3 h 22"/>
                <a:gd name="T16" fmla="*/ 23 w 28"/>
                <a:gd name="T17" fmla="*/ 8 h 22"/>
                <a:gd name="T18" fmla="*/ 19 w 28"/>
                <a:gd name="T19" fmla="*/ 13 h 22"/>
                <a:gd name="T20" fmla="*/ 12 w 28"/>
                <a:gd name="T21" fmla="*/ 13 h 22"/>
                <a:gd name="T22" fmla="*/ 10 w 28"/>
                <a:gd name="T23" fmla="*/ 14 h 22"/>
                <a:gd name="T24" fmla="*/ 11 w 28"/>
                <a:gd name="T25" fmla="*/ 17 h 22"/>
                <a:gd name="T26" fmla="*/ 7 w 28"/>
                <a:gd name="T27" fmla="*/ 22 h 22"/>
                <a:gd name="T28" fmla="*/ 7 w 28"/>
                <a:gd name="T2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2">
                  <a:moveTo>
                    <a:pt x="7" y="22"/>
                  </a:moveTo>
                  <a:cubicBezTo>
                    <a:pt x="5" y="21"/>
                    <a:pt x="3" y="21"/>
                    <a:pt x="3" y="19"/>
                  </a:cubicBezTo>
                  <a:cubicBezTo>
                    <a:pt x="3" y="16"/>
                    <a:pt x="0" y="14"/>
                    <a:pt x="1" y="11"/>
                  </a:cubicBezTo>
                  <a:cubicBezTo>
                    <a:pt x="1" y="9"/>
                    <a:pt x="0" y="6"/>
                    <a:pt x="1" y="4"/>
                  </a:cubicBezTo>
                  <a:cubicBezTo>
                    <a:pt x="2" y="4"/>
                    <a:pt x="6" y="5"/>
                    <a:pt x="6" y="4"/>
                  </a:cubicBezTo>
                  <a:cubicBezTo>
                    <a:pt x="6" y="3"/>
                    <a:pt x="0" y="3"/>
                    <a:pt x="5" y="1"/>
                  </a:cubicBezTo>
                  <a:cubicBezTo>
                    <a:pt x="9" y="0"/>
                    <a:pt x="12" y="1"/>
                    <a:pt x="16" y="2"/>
                  </a:cubicBezTo>
                  <a:cubicBezTo>
                    <a:pt x="19" y="2"/>
                    <a:pt x="22" y="2"/>
                    <a:pt x="25" y="3"/>
                  </a:cubicBezTo>
                  <a:cubicBezTo>
                    <a:pt x="28" y="4"/>
                    <a:pt x="25" y="6"/>
                    <a:pt x="23" y="8"/>
                  </a:cubicBezTo>
                  <a:cubicBezTo>
                    <a:pt x="22" y="10"/>
                    <a:pt x="21" y="12"/>
                    <a:pt x="19" y="13"/>
                  </a:cubicBezTo>
                  <a:cubicBezTo>
                    <a:pt x="18" y="15"/>
                    <a:pt x="14" y="13"/>
                    <a:pt x="12" y="13"/>
                  </a:cubicBezTo>
                  <a:cubicBezTo>
                    <a:pt x="12" y="13"/>
                    <a:pt x="9" y="13"/>
                    <a:pt x="10" y="14"/>
                  </a:cubicBezTo>
                  <a:cubicBezTo>
                    <a:pt x="10" y="15"/>
                    <a:pt x="12" y="15"/>
                    <a:pt x="11" y="17"/>
                  </a:cubicBezTo>
                  <a:cubicBezTo>
                    <a:pt x="10" y="17"/>
                    <a:pt x="8" y="22"/>
                    <a:pt x="7" y="22"/>
                  </a:cubicBezTo>
                  <a:cubicBezTo>
                    <a:pt x="5" y="21"/>
                    <a:pt x="8" y="22"/>
                    <a:pt x="7" y="2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7" name="Freeform 576">
              <a:extLst>
                <a:ext uri="{FF2B5EF4-FFF2-40B4-BE49-F238E27FC236}">
                  <a16:creationId xmlns:a16="http://schemas.microsoft.com/office/drawing/2014/main" xmlns="" id="{D92C2C0C-A5B6-4906-89B8-E24208E6B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195" y="1819246"/>
              <a:ext cx="266433" cy="163612"/>
            </a:xfrm>
            <a:custGeom>
              <a:avLst/>
              <a:gdLst>
                <a:gd name="T0" fmla="*/ 52 w 54"/>
                <a:gd name="T1" fmla="*/ 10 h 33"/>
                <a:gd name="T2" fmla="*/ 45 w 54"/>
                <a:gd name="T3" fmla="*/ 4 h 33"/>
                <a:gd name="T4" fmla="*/ 41 w 54"/>
                <a:gd name="T5" fmla="*/ 3 h 33"/>
                <a:gd name="T6" fmla="*/ 35 w 54"/>
                <a:gd name="T7" fmla="*/ 4 h 33"/>
                <a:gd name="T8" fmla="*/ 32 w 54"/>
                <a:gd name="T9" fmla="*/ 3 h 33"/>
                <a:gd name="T10" fmla="*/ 27 w 54"/>
                <a:gd name="T11" fmla="*/ 1 h 33"/>
                <a:gd name="T12" fmla="*/ 20 w 54"/>
                <a:gd name="T13" fmla="*/ 0 h 33"/>
                <a:gd name="T14" fmla="*/ 11 w 54"/>
                <a:gd name="T15" fmla="*/ 1 h 33"/>
                <a:gd name="T16" fmla="*/ 8 w 54"/>
                <a:gd name="T17" fmla="*/ 3 h 33"/>
                <a:gd name="T18" fmla="*/ 7 w 54"/>
                <a:gd name="T19" fmla="*/ 11 h 33"/>
                <a:gd name="T20" fmla="*/ 7 w 54"/>
                <a:gd name="T21" fmla="*/ 15 h 33"/>
                <a:gd name="T22" fmla="*/ 4 w 54"/>
                <a:gd name="T23" fmla="*/ 18 h 33"/>
                <a:gd name="T24" fmla="*/ 0 w 54"/>
                <a:gd name="T25" fmla="*/ 24 h 33"/>
                <a:gd name="T26" fmla="*/ 7 w 54"/>
                <a:gd name="T27" fmla="*/ 26 h 33"/>
                <a:gd name="T28" fmla="*/ 15 w 54"/>
                <a:gd name="T29" fmla="*/ 32 h 33"/>
                <a:gd name="T30" fmla="*/ 19 w 54"/>
                <a:gd name="T31" fmla="*/ 30 h 33"/>
                <a:gd name="T32" fmla="*/ 25 w 54"/>
                <a:gd name="T33" fmla="*/ 29 h 33"/>
                <a:gd name="T34" fmla="*/ 28 w 54"/>
                <a:gd name="T35" fmla="*/ 26 h 33"/>
                <a:gd name="T36" fmla="*/ 31 w 54"/>
                <a:gd name="T37" fmla="*/ 21 h 33"/>
                <a:gd name="T38" fmla="*/ 37 w 54"/>
                <a:gd name="T39" fmla="*/ 17 h 33"/>
                <a:gd name="T40" fmla="*/ 46 w 54"/>
                <a:gd name="T41" fmla="*/ 13 h 33"/>
                <a:gd name="T42" fmla="*/ 52 w 54"/>
                <a:gd name="T43" fmla="*/ 10 h 33"/>
                <a:gd name="T44" fmla="*/ 52 w 54"/>
                <a:gd name="T45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4" h="33">
                  <a:moveTo>
                    <a:pt x="52" y="10"/>
                  </a:moveTo>
                  <a:cubicBezTo>
                    <a:pt x="50" y="8"/>
                    <a:pt x="48" y="6"/>
                    <a:pt x="45" y="4"/>
                  </a:cubicBezTo>
                  <a:cubicBezTo>
                    <a:pt x="44" y="4"/>
                    <a:pt x="42" y="3"/>
                    <a:pt x="41" y="3"/>
                  </a:cubicBezTo>
                  <a:cubicBezTo>
                    <a:pt x="38" y="2"/>
                    <a:pt x="37" y="3"/>
                    <a:pt x="35" y="4"/>
                  </a:cubicBezTo>
                  <a:cubicBezTo>
                    <a:pt x="34" y="4"/>
                    <a:pt x="33" y="3"/>
                    <a:pt x="32" y="3"/>
                  </a:cubicBezTo>
                  <a:cubicBezTo>
                    <a:pt x="31" y="2"/>
                    <a:pt x="29" y="2"/>
                    <a:pt x="27" y="1"/>
                  </a:cubicBezTo>
                  <a:cubicBezTo>
                    <a:pt x="25" y="1"/>
                    <a:pt x="22" y="0"/>
                    <a:pt x="20" y="0"/>
                  </a:cubicBezTo>
                  <a:cubicBezTo>
                    <a:pt x="17" y="0"/>
                    <a:pt x="14" y="1"/>
                    <a:pt x="11" y="1"/>
                  </a:cubicBezTo>
                  <a:cubicBezTo>
                    <a:pt x="9" y="2"/>
                    <a:pt x="6" y="1"/>
                    <a:pt x="8" y="3"/>
                  </a:cubicBezTo>
                  <a:cubicBezTo>
                    <a:pt x="10" y="7"/>
                    <a:pt x="10" y="8"/>
                    <a:pt x="7" y="11"/>
                  </a:cubicBezTo>
                  <a:cubicBezTo>
                    <a:pt x="5" y="13"/>
                    <a:pt x="7" y="14"/>
                    <a:pt x="7" y="15"/>
                  </a:cubicBezTo>
                  <a:cubicBezTo>
                    <a:pt x="6" y="16"/>
                    <a:pt x="4" y="16"/>
                    <a:pt x="4" y="18"/>
                  </a:cubicBezTo>
                  <a:cubicBezTo>
                    <a:pt x="3" y="20"/>
                    <a:pt x="1" y="22"/>
                    <a:pt x="0" y="24"/>
                  </a:cubicBezTo>
                  <a:cubicBezTo>
                    <a:pt x="0" y="25"/>
                    <a:pt x="6" y="26"/>
                    <a:pt x="7" y="26"/>
                  </a:cubicBezTo>
                  <a:cubicBezTo>
                    <a:pt x="10" y="28"/>
                    <a:pt x="12" y="32"/>
                    <a:pt x="15" y="32"/>
                  </a:cubicBezTo>
                  <a:cubicBezTo>
                    <a:pt x="16" y="33"/>
                    <a:pt x="18" y="31"/>
                    <a:pt x="19" y="30"/>
                  </a:cubicBezTo>
                  <a:cubicBezTo>
                    <a:pt x="21" y="29"/>
                    <a:pt x="23" y="30"/>
                    <a:pt x="25" y="29"/>
                  </a:cubicBezTo>
                  <a:cubicBezTo>
                    <a:pt x="27" y="29"/>
                    <a:pt x="27" y="28"/>
                    <a:pt x="28" y="26"/>
                  </a:cubicBezTo>
                  <a:cubicBezTo>
                    <a:pt x="28" y="24"/>
                    <a:pt x="28" y="23"/>
                    <a:pt x="31" y="21"/>
                  </a:cubicBezTo>
                  <a:cubicBezTo>
                    <a:pt x="33" y="20"/>
                    <a:pt x="34" y="18"/>
                    <a:pt x="37" y="17"/>
                  </a:cubicBezTo>
                  <a:cubicBezTo>
                    <a:pt x="40" y="15"/>
                    <a:pt x="43" y="14"/>
                    <a:pt x="46" y="13"/>
                  </a:cubicBezTo>
                  <a:cubicBezTo>
                    <a:pt x="46" y="13"/>
                    <a:pt x="53" y="10"/>
                    <a:pt x="52" y="10"/>
                  </a:cubicBezTo>
                  <a:cubicBezTo>
                    <a:pt x="51" y="9"/>
                    <a:pt x="54" y="11"/>
                    <a:pt x="52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8" name="Freeform 577">
              <a:extLst>
                <a:ext uri="{FF2B5EF4-FFF2-40B4-BE49-F238E27FC236}">
                  <a16:creationId xmlns:a16="http://schemas.microsoft.com/office/drawing/2014/main" xmlns="" id="{005C3BA2-25F0-4F7E-B92F-6C89B45C0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884" y="1773704"/>
              <a:ext cx="35412" cy="20241"/>
            </a:xfrm>
            <a:custGeom>
              <a:avLst/>
              <a:gdLst>
                <a:gd name="T0" fmla="*/ 4 w 7"/>
                <a:gd name="T1" fmla="*/ 4 h 4"/>
                <a:gd name="T2" fmla="*/ 1 w 7"/>
                <a:gd name="T3" fmla="*/ 3 h 4"/>
                <a:gd name="T4" fmla="*/ 3 w 7"/>
                <a:gd name="T5" fmla="*/ 0 h 4"/>
                <a:gd name="T6" fmla="*/ 4 w 7"/>
                <a:gd name="T7" fmla="*/ 4 h 4"/>
                <a:gd name="T8" fmla="*/ 4 w 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4" y="4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2"/>
                    <a:pt x="3" y="0"/>
                    <a:pt x="3" y="0"/>
                  </a:cubicBezTo>
                  <a:cubicBezTo>
                    <a:pt x="6" y="0"/>
                    <a:pt x="7" y="4"/>
                    <a:pt x="4" y="4"/>
                  </a:cubicBezTo>
                  <a:cubicBezTo>
                    <a:pt x="1" y="3"/>
                    <a:pt x="6" y="4"/>
                    <a:pt x="4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29" name="Freeform 578">
              <a:extLst>
                <a:ext uri="{FF2B5EF4-FFF2-40B4-BE49-F238E27FC236}">
                  <a16:creationId xmlns:a16="http://schemas.microsoft.com/office/drawing/2014/main" xmlns="" id="{5194259A-2A9D-4606-9DB9-D7FC580F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667" y="1684309"/>
              <a:ext cx="296786" cy="139998"/>
            </a:xfrm>
            <a:custGeom>
              <a:avLst/>
              <a:gdLst>
                <a:gd name="T0" fmla="*/ 50 w 60"/>
                <a:gd name="T1" fmla="*/ 22 h 28"/>
                <a:gd name="T2" fmla="*/ 48 w 60"/>
                <a:gd name="T3" fmla="*/ 21 h 28"/>
                <a:gd name="T4" fmla="*/ 46 w 60"/>
                <a:gd name="T5" fmla="*/ 23 h 28"/>
                <a:gd name="T6" fmla="*/ 43 w 60"/>
                <a:gd name="T7" fmla="*/ 22 h 28"/>
                <a:gd name="T8" fmla="*/ 40 w 60"/>
                <a:gd name="T9" fmla="*/ 23 h 28"/>
                <a:gd name="T10" fmla="*/ 24 w 60"/>
                <a:gd name="T11" fmla="*/ 27 h 28"/>
                <a:gd name="T12" fmla="*/ 19 w 60"/>
                <a:gd name="T13" fmla="*/ 28 h 28"/>
                <a:gd name="T14" fmla="*/ 17 w 60"/>
                <a:gd name="T15" fmla="*/ 24 h 28"/>
                <a:gd name="T16" fmla="*/ 24 w 60"/>
                <a:gd name="T17" fmla="*/ 22 h 28"/>
                <a:gd name="T18" fmla="*/ 29 w 60"/>
                <a:gd name="T19" fmla="*/ 22 h 28"/>
                <a:gd name="T20" fmla="*/ 31 w 60"/>
                <a:gd name="T21" fmla="*/ 20 h 28"/>
                <a:gd name="T22" fmla="*/ 24 w 60"/>
                <a:gd name="T23" fmla="*/ 20 h 28"/>
                <a:gd name="T24" fmla="*/ 19 w 60"/>
                <a:gd name="T25" fmla="*/ 21 h 28"/>
                <a:gd name="T26" fmla="*/ 19 w 60"/>
                <a:gd name="T27" fmla="*/ 19 h 28"/>
                <a:gd name="T28" fmla="*/ 12 w 60"/>
                <a:gd name="T29" fmla="*/ 21 h 28"/>
                <a:gd name="T30" fmla="*/ 11 w 60"/>
                <a:gd name="T31" fmla="*/ 22 h 28"/>
                <a:gd name="T32" fmla="*/ 9 w 60"/>
                <a:gd name="T33" fmla="*/ 23 h 28"/>
                <a:gd name="T34" fmla="*/ 5 w 60"/>
                <a:gd name="T35" fmla="*/ 21 h 28"/>
                <a:gd name="T36" fmla="*/ 0 w 60"/>
                <a:gd name="T37" fmla="*/ 20 h 28"/>
                <a:gd name="T38" fmla="*/ 4 w 60"/>
                <a:gd name="T39" fmla="*/ 18 h 28"/>
                <a:gd name="T40" fmla="*/ 9 w 60"/>
                <a:gd name="T41" fmla="*/ 17 h 28"/>
                <a:gd name="T42" fmla="*/ 11 w 60"/>
                <a:gd name="T43" fmla="*/ 16 h 28"/>
                <a:gd name="T44" fmla="*/ 5 w 60"/>
                <a:gd name="T45" fmla="*/ 16 h 28"/>
                <a:gd name="T46" fmla="*/ 4 w 60"/>
                <a:gd name="T47" fmla="*/ 14 h 28"/>
                <a:gd name="T48" fmla="*/ 12 w 60"/>
                <a:gd name="T49" fmla="*/ 13 h 28"/>
                <a:gd name="T50" fmla="*/ 4 w 60"/>
                <a:gd name="T51" fmla="*/ 12 h 28"/>
                <a:gd name="T52" fmla="*/ 13 w 60"/>
                <a:gd name="T53" fmla="*/ 10 h 28"/>
                <a:gd name="T54" fmla="*/ 9 w 60"/>
                <a:gd name="T55" fmla="*/ 8 h 28"/>
                <a:gd name="T56" fmla="*/ 14 w 60"/>
                <a:gd name="T57" fmla="*/ 6 h 28"/>
                <a:gd name="T58" fmla="*/ 17 w 60"/>
                <a:gd name="T59" fmla="*/ 10 h 28"/>
                <a:gd name="T60" fmla="*/ 25 w 60"/>
                <a:gd name="T61" fmla="*/ 11 h 28"/>
                <a:gd name="T62" fmla="*/ 29 w 60"/>
                <a:gd name="T63" fmla="*/ 14 h 28"/>
                <a:gd name="T64" fmla="*/ 32 w 60"/>
                <a:gd name="T65" fmla="*/ 17 h 28"/>
                <a:gd name="T66" fmla="*/ 39 w 60"/>
                <a:gd name="T67" fmla="*/ 16 h 28"/>
                <a:gd name="T68" fmla="*/ 37 w 60"/>
                <a:gd name="T69" fmla="*/ 13 h 28"/>
                <a:gd name="T70" fmla="*/ 38 w 60"/>
                <a:gd name="T71" fmla="*/ 9 h 28"/>
                <a:gd name="T72" fmla="*/ 36 w 60"/>
                <a:gd name="T73" fmla="*/ 8 h 28"/>
                <a:gd name="T74" fmla="*/ 38 w 60"/>
                <a:gd name="T75" fmla="*/ 5 h 28"/>
                <a:gd name="T76" fmla="*/ 43 w 60"/>
                <a:gd name="T77" fmla="*/ 3 h 28"/>
                <a:gd name="T78" fmla="*/ 44 w 60"/>
                <a:gd name="T79" fmla="*/ 7 h 28"/>
                <a:gd name="T80" fmla="*/ 45 w 60"/>
                <a:gd name="T81" fmla="*/ 9 h 28"/>
                <a:gd name="T82" fmla="*/ 44 w 60"/>
                <a:gd name="T83" fmla="*/ 10 h 28"/>
                <a:gd name="T84" fmla="*/ 47 w 60"/>
                <a:gd name="T85" fmla="*/ 11 h 28"/>
                <a:gd name="T86" fmla="*/ 51 w 60"/>
                <a:gd name="T87" fmla="*/ 14 h 28"/>
                <a:gd name="T88" fmla="*/ 53 w 60"/>
                <a:gd name="T89" fmla="*/ 13 h 28"/>
                <a:gd name="T90" fmla="*/ 57 w 60"/>
                <a:gd name="T91" fmla="*/ 12 h 28"/>
                <a:gd name="T92" fmla="*/ 59 w 60"/>
                <a:gd name="T93" fmla="*/ 15 h 28"/>
                <a:gd name="T94" fmla="*/ 58 w 60"/>
                <a:gd name="T95" fmla="*/ 20 h 28"/>
                <a:gd name="T96" fmla="*/ 50 w 60"/>
                <a:gd name="T97" fmla="*/ 22 h 28"/>
                <a:gd name="T98" fmla="*/ 50 w 60"/>
                <a:gd name="T99" fmla="*/ 2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28">
                  <a:moveTo>
                    <a:pt x="50" y="22"/>
                  </a:moveTo>
                  <a:cubicBezTo>
                    <a:pt x="49" y="22"/>
                    <a:pt x="49" y="21"/>
                    <a:pt x="48" y="21"/>
                  </a:cubicBezTo>
                  <a:cubicBezTo>
                    <a:pt x="48" y="21"/>
                    <a:pt x="46" y="22"/>
                    <a:pt x="46" y="23"/>
                  </a:cubicBezTo>
                  <a:cubicBezTo>
                    <a:pt x="45" y="23"/>
                    <a:pt x="44" y="23"/>
                    <a:pt x="43" y="22"/>
                  </a:cubicBezTo>
                  <a:cubicBezTo>
                    <a:pt x="42" y="22"/>
                    <a:pt x="41" y="22"/>
                    <a:pt x="40" y="23"/>
                  </a:cubicBezTo>
                  <a:cubicBezTo>
                    <a:pt x="35" y="25"/>
                    <a:pt x="30" y="26"/>
                    <a:pt x="24" y="27"/>
                  </a:cubicBezTo>
                  <a:cubicBezTo>
                    <a:pt x="23" y="27"/>
                    <a:pt x="20" y="28"/>
                    <a:pt x="19" y="28"/>
                  </a:cubicBezTo>
                  <a:cubicBezTo>
                    <a:pt x="17" y="27"/>
                    <a:pt x="13" y="26"/>
                    <a:pt x="17" y="24"/>
                  </a:cubicBezTo>
                  <a:cubicBezTo>
                    <a:pt x="19" y="24"/>
                    <a:pt x="22" y="22"/>
                    <a:pt x="24" y="22"/>
                  </a:cubicBezTo>
                  <a:cubicBezTo>
                    <a:pt x="26" y="22"/>
                    <a:pt x="28" y="22"/>
                    <a:pt x="29" y="22"/>
                  </a:cubicBezTo>
                  <a:cubicBezTo>
                    <a:pt x="29" y="22"/>
                    <a:pt x="32" y="20"/>
                    <a:pt x="31" y="20"/>
                  </a:cubicBezTo>
                  <a:cubicBezTo>
                    <a:pt x="30" y="19"/>
                    <a:pt x="25" y="20"/>
                    <a:pt x="24" y="20"/>
                  </a:cubicBezTo>
                  <a:cubicBezTo>
                    <a:pt x="22" y="21"/>
                    <a:pt x="21" y="21"/>
                    <a:pt x="19" y="21"/>
                  </a:cubicBezTo>
                  <a:cubicBezTo>
                    <a:pt x="17" y="21"/>
                    <a:pt x="19" y="20"/>
                    <a:pt x="19" y="19"/>
                  </a:cubicBezTo>
                  <a:cubicBezTo>
                    <a:pt x="19" y="16"/>
                    <a:pt x="13" y="21"/>
                    <a:pt x="12" y="21"/>
                  </a:cubicBezTo>
                  <a:cubicBezTo>
                    <a:pt x="12" y="21"/>
                    <a:pt x="11" y="22"/>
                    <a:pt x="11" y="22"/>
                  </a:cubicBezTo>
                  <a:cubicBezTo>
                    <a:pt x="9" y="20"/>
                    <a:pt x="9" y="22"/>
                    <a:pt x="9" y="23"/>
                  </a:cubicBezTo>
                  <a:cubicBezTo>
                    <a:pt x="9" y="23"/>
                    <a:pt x="6" y="21"/>
                    <a:pt x="5" y="21"/>
                  </a:cubicBezTo>
                  <a:cubicBezTo>
                    <a:pt x="4" y="21"/>
                    <a:pt x="0" y="22"/>
                    <a:pt x="0" y="20"/>
                  </a:cubicBezTo>
                  <a:cubicBezTo>
                    <a:pt x="0" y="18"/>
                    <a:pt x="2" y="19"/>
                    <a:pt x="4" y="18"/>
                  </a:cubicBezTo>
                  <a:cubicBezTo>
                    <a:pt x="6" y="18"/>
                    <a:pt x="8" y="18"/>
                    <a:pt x="9" y="17"/>
                  </a:cubicBezTo>
                  <a:cubicBezTo>
                    <a:pt x="9" y="17"/>
                    <a:pt x="12" y="16"/>
                    <a:pt x="11" y="16"/>
                  </a:cubicBezTo>
                  <a:cubicBezTo>
                    <a:pt x="9" y="15"/>
                    <a:pt x="6" y="16"/>
                    <a:pt x="5" y="16"/>
                  </a:cubicBezTo>
                  <a:cubicBezTo>
                    <a:pt x="2" y="16"/>
                    <a:pt x="0" y="14"/>
                    <a:pt x="4" y="14"/>
                  </a:cubicBezTo>
                  <a:cubicBezTo>
                    <a:pt x="6" y="14"/>
                    <a:pt x="10" y="13"/>
                    <a:pt x="12" y="13"/>
                  </a:cubicBezTo>
                  <a:cubicBezTo>
                    <a:pt x="11" y="13"/>
                    <a:pt x="4" y="14"/>
                    <a:pt x="4" y="12"/>
                  </a:cubicBezTo>
                  <a:cubicBezTo>
                    <a:pt x="3" y="10"/>
                    <a:pt x="12" y="11"/>
                    <a:pt x="13" y="10"/>
                  </a:cubicBezTo>
                  <a:cubicBezTo>
                    <a:pt x="13" y="10"/>
                    <a:pt x="9" y="9"/>
                    <a:pt x="9" y="8"/>
                  </a:cubicBezTo>
                  <a:cubicBezTo>
                    <a:pt x="8" y="7"/>
                    <a:pt x="14" y="6"/>
                    <a:pt x="14" y="6"/>
                  </a:cubicBezTo>
                  <a:cubicBezTo>
                    <a:pt x="17" y="6"/>
                    <a:pt x="15" y="10"/>
                    <a:pt x="17" y="10"/>
                  </a:cubicBezTo>
                  <a:cubicBezTo>
                    <a:pt x="20" y="10"/>
                    <a:pt x="22" y="10"/>
                    <a:pt x="25" y="11"/>
                  </a:cubicBezTo>
                  <a:cubicBezTo>
                    <a:pt x="26" y="12"/>
                    <a:pt x="28" y="13"/>
                    <a:pt x="29" y="14"/>
                  </a:cubicBezTo>
                  <a:cubicBezTo>
                    <a:pt x="31" y="16"/>
                    <a:pt x="30" y="17"/>
                    <a:pt x="32" y="17"/>
                  </a:cubicBezTo>
                  <a:cubicBezTo>
                    <a:pt x="35" y="17"/>
                    <a:pt x="37" y="17"/>
                    <a:pt x="39" y="16"/>
                  </a:cubicBezTo>
                  <a:cubicBezTo>
                    <a:pt x="43" y="15"/>
                    <a:pt x="37" y="14"/>
                    <a:pt x="37" y="13"/>
                  </a:cubicBezTo>
                  <a:cubicBezTo>
                    <a:pt x="37" y="13"/>
                    <a:pt x="45" y="12"/>
                    <a:pt x="38" y="9"/>
                  </a:cubicBezTo>
                  <a:cubicBezTo>
                    <a:pt x="37" y="9"/>
                    <a:pt x="35" y="9"/>
                    <a:pt x="36" y="8"/>
                  </a:cubicBezTo>
                  <a:cubicBezTo>
                    <a:pt x="37" y="7"/>
                    <a:pt x="38" y="6"/>
                    <a:pt x="38" y="5"/>
                  </a:cubicBezTo>
                  <a:cubicBezTo>
                    <a:pt x="39" y="4"/>
                    <a:pt x="43" y="0"/>
                    <a:pt x="43" y="3"/>
                  </a:cubicBezTo>
                  <a:cubicBezTo>
                    <a:pt x="43" y="4"/>
                    <a:pt x="44" y="5"/>
                    <a:pt x="44" y="7"/>
                  </a:cubicBezTo>
                  <a:cubicBezTo>
                    <a:pt x="45" y="7"/>
                    <a:pt x="45" y="8"/>
                    <a:pt x="45" y="9"/>
                  </a:cubicBezTo>
                  <a:cubicBezTo>
                    <a:pt x="46" y="10"/>
                    <a:pt x="44" y="9"/>
                    <a:pt x="44" y="10"/>
                  </a:cubicBezTo>
                  <a:cubicBezTo>
                    <a:pt x="44" y="12"/>
                    <a:pt x="47" y="10"/>
                    <a:pt x="47" y="11"/>
                  </a:cubicBezTo>
                  <a:cubicBezTo>
                    <a:pt x="47" y="13"/>
                    <a:pt x="50" y="14"/>
                    <a:pt x="51" y="14"/>
                  </a:cubicBezTo>
                  <a:cubicBezTo>
                    <a:pt x="53" y="14"/>
                    <a:pt x="53" y="15"/>
                    <a:pt x="53" y="13"/>
                  </a:cubicBezTo>
                  <a:cubicBezTo>
                    <a:pt x="53" y="11"/>
                    <a:pt x="55" y="11"/>
                    <a:pt x="57" y="12"/>
                  </a:cubicBezTo>
                  <a:cubicBezTo>
                    <a:pt x="58" y="12"/>
                    <a:pt x="60" y="14"/>
                    <a:pt x="59" y="15"/>
                  </a:cubicBezTo>
                  <a:cubicBezTo>
                    <a:pt x="59" y="16"/>
                    <a:pt x="58" y="19"/>
                    <a:pt x="58" y="20"/>
                  </a:cubicBezTo>
                  <a:cubicBezTo>
                    <a:pt x="57" y="21"/>
                    <a:pt x="51" y="22"/>
                    <a:pt x="50" y="22"/>
                  </a:cubicBezTo>
                  <a:cubicBezTo>
                    <a:pt x="48" y="21"/>
                    <a:pt x="51" y="22"/>
                    <a:pt x="50" y="2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0" name="Freeform 579">
              <a:extLst>
                <a:ext uri="{FF2B5EF4-FFF2-40B4-BE49-F238E27FC236}">
                  <a16:creationId xmlns:a16="http://schemas.microsoft.com/office/drawing/2014/main" xmlns="" id="{3D077E24-3A99-4AC1-B373-886A2A2F1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077" y="1739971"/>
              <a:ext cx="50588" cy="33735"/>
            </a:xfrm>
            <a:custGeom>
              <a:avLst/>
              <a:gdLst>
                <a:gd name="T0" fmla="*/ 9 w 10"/>
                <a:gd name="T1" fmla="*/ 1 h 7"/>
                <a:gd name="T2" fmla="*/ 0 w 10"/>
                <a:gd name="T3" fmla="*/ 5 h 7"/>
                <a:gd name="T4" fmla="*/ 6 w 10"/>
                <a:gd name="T5" fmla="*/ 5 h 7"/>
                <a:gd name="T6" fmla="*/ 9 w 10"/>
                <a:gd name="T7" fmla="*/ 1 h 7"/>
                <a:gd name="T8" fmla="*/ 9 w 1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1"/>
                  </a:moveTo>
                  <a:cubicBezTo>
                    <a:pt x="8" y="1"/>
                    <a:pt x="0" y="5"/>
                    <a:pt x="0" y="5"/>
                  </a:cubicBezTo>
                  <a:cubicBezTo>
                    <a:pt x="2" y="6"/>
                    <a:pt x="5" y="7"/>
                    <a:pt x="6" y="5"/>
                  </a:cubicBezTo>
                  <a:cubicBezTo>
                    <a:pt x="7" y="4"/>
                    <a:pt x="9" y="0"/>
                    <a:pt x="9" y="1"/>
                  </a:cubicBezTo>
                  <a:cubicBezTo>
                    <a:pt x="7" y="1"/>
                    <a:pt x="10" y="0"/>
                    <a:pt x="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1" name="Freeform 580">
              <a:extLst>
                <a:ext uri="{FF2B5EF4-FFF2-40B4-BE49-F238E27FC236}">
                  <a16:creationId xmlns:a16="http://schemas.microsoft.com/office/drawing/2014/main" xmlns="" id="{E41D2500-5181-4331-8786-BA12FAD20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391" y="1665755"/>
              <a:ext cx="182119" cy="84337"/>
            </a:xfrm>
            <a:custGeom>
              <a:avLst/>
              <a:gdLst>
                <a:gd name="T0" fmla="*/ 30 w 37"/>
                <a:gd name="T1" fmla="*/ 12 h 17"/>
                <a:gd name="T2" fmla="*/ 27 w 37"/>
                <a:gd name="T3" fmla="*/ 13 h 17"/>
                <a:gd name="T4" fmla="*/ 26 w 37"/>
                <a:gd name="T5" fmla="*/ 10 h 17"/>
                <a:gd name="T6" fmla="*/ 23 w 37"/>
                <a:gd name="T7" fmla="*/ 8 h 17"/>
                <a:gd name="T8" fmla="*/ 22 w 37"/>
                <a:gd name="T9" fmla="*/ 10 h 17"/>
                <a:gd name="T10" fmla="*/ 21 w 37"/>
                <a:gd name="T11" fmla="*/ 9 h 17"/>
                <a:gd name="T12" fmla="*/ 20 w 37"/>
                <a:gd name="T13" fmla="*/ 13 h 17"/>
                <a:gd name="T14" fmla="*/ 17 w 37"/>
                <a:gd name="T15" fmla="*/ 14 h 17"/>
                <a:gd name="T16" fmla="*/ 16 w 37"/>
                <a:gd name="T17" fmla="*/ 16 h 17"/>
                <a:gd name="T18" fmla="*/ 12 w 37"/>
                <a:gd name="T19" fmla="*/ 17 h 17"/>
                <a:gd name="T20" fmla="*/ 10 w 37"/>
                <a:gd name="T21" fmla="*/ 15 h 17"/>
                <a:gd name="T22" fmla="*/ 5 w 37"/>
                <a:gd name="T23" fmla="*/ 16 h 17"/>
                <a:gd name="T24" fmla="*/ 1 w 37"/>
                <a:gd name="T25" fmla="*/ 17 h 17"/>
                <a:gd name="T26" fmla="*/ 2 w 37"/>
                <a:gd name="T27" fmla="*/ 13 h 17"/>
                <a:gd name="T28" fmla="*/ 0 w 37"/>
                <a:gd name="T29" fmla="*/ 14 h 17"/>
                <a:gd name="T30" fmla="*/ 6 w 37"/>
                <a:gd name="T31" fmla="*/ 12 h 17"/>
                <a:gd name="T32" fmla="*/ 9 w 37"/>
                <a:gd name="T33" fmla="*/ 10 h 17"/>
                <a:gd name="T34" fmla="*/ 13 w 37"/>
                <a:gd name="T35" fmla="*/ 7 h 17"/>
                <a:gd name="T36" fmla="*/ 18 w 37"/>
                <a:gd name="T37" fmla="*/ 3 h 17"/>
                <a:gd name="T38" fmla="*/ 24 w 37"/>
                <a:gd name="T39" fmla="*/ 3 h 17"/>
                <a:gd name="T40" fmla="*/ 30 w 37"/>
                <a:gd name="T41" fmla="*/ 3 h 17"/>
                <a:gd name="T42" fmla="*/ 32 w 37"/>
                <a:gd name="T43" fmla="*/ 0 h 17"/>
                <a:gd name="T44" fmla="*/ 36 w 37"/>
                <a:gd name="T45" fmla="*/ 2 h 17"/>
                <a:gd name="T46" fmla="*/ 34 w 37"/>
                <a:gd name="T47" fmla="*/ 4 h 17"/>
                <a:gd name="T48" fmla="*/ 34 w 37"/>
                <a:gd name="T49" fmla="*/ 7 h 17"/>
                <a:gd name="T50" fmla="*/ 35 w 37"/>
                <a:gd name="T51" fmla="*/ 9 h 17"/>
                <a:gd name="T52" fmla="*/ 31 w 37"/>
                <a:gd name="T53" fmla="*/ 10 h 17"/>
                <a:gd name="T54" fmla="*/ 30 w 37"/>
                <a:gd name="T55" fmla="*/ 12 h 17"/>
                <a:gd name="T56" fmla="*/ 30 w 37"/>
                <a:gd name="T5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17">
                  <a:moveTo>
                    <a:pt x="30" y="12"/>
                  </a:moveTo>
                  <a:cubicBezTo>
                    <a:pt x="29" y="13"/>
                    <a:pt x="27" y="13"/>
                    <a:pt x="27" y="13"/>
                  </a:cubicBezTo>
                  <a:cubicBezTo>
                    <a:pt x="24" y="13"/>
                    <a:pt x="25" y="11"/>
                    <a:pt x="26" y="10"/>
                  </a:cubicBezTo>
                  <a:cubicBezTo>
                    <a:pt x="27" y="8"/>
                    <a:pt x="24" y="7"/>
                    <a:pt x="23" y="8"/>
                  </a:cubicBezTo>
                  <a:cubicBezTo>
                    <a:pt x="23" y="9"/>
                    <a:pt x="23" y="10"/>
                    <a:pt x="22" y="10"/>
                  </a:cubicBezTo>
                  <a:cubicBezTo>
                    <a:pt x="22" y="10"/>
                    <a:pt x="21" y="10"/>
                    <a:pt x="21" y="9"/>
                  </a:cubicBezTo>
                  <a:cubicBezTo>
                    <a:pt x="20" y="10"/>
                    <a:pt x="21" y="12"/>
                    <a:pt x="20" y="13"/>
                  </a:cubicBezTo>
                  <a:cubicBezTo>
                    <a:pt x="19" y="15"/>
                    <a:pt x="18" y="13"/>
                    <a:pt x="17" y="14"/>
                  </a:cubicBezTo>
                  <a:cubicBezTo>
                    <a:pt x="16" y="14"/>
                    <a:pt x="17" y="16"/>
                    <a:pt x="16" y="16"/>
                  </a:cubicBezTo>
                  <a:cubicBezTo>
                    <a:pt x="16" y="17"/>
                    <a:pt x="13" y="17"/>
                    <a:pt x="12" y="17"/>
                  </a:cubicBezTo>
                  <a:cubicBezTo>
                    <a:pt x="11" y="16"/>
                    <a:pt x="11" y="14"/>
                    <a:pt x="10" y="15"/>
                  </a:cubicBezTo>
                  <a:cubicBezTo>
                    <a:pt x="8" y="16"/>
                    <a:pt x="7" y="16"/>
                    <a:pt x="5" y="16"/>
                  </a:cubicBezTo>
                  <a:cubicBezTo>
                    <a:pt x="4" y="16"/>
                    <a:pt x="2" y="17"/>
                    <a:pt x="1" y="17"/>
                  </a:cubicBezTo>
                  <a:cubicBezTo>
                    <a:pt x="0" y="17"/>
                    <a:pt x="3" y="14"/>
                    <a:pt x="2" y="13"/>
                  </a:cubicBezTo>
                  <a:cubicBezTo>
                    <a:pt x="2" y="13"/>
                    <a:pt x="1" y="14"/>
                    <a:pt x="0" y="14"/>
                  </a:cubicBezTo>
                  <a:cubicBezTo>
                    <a:pt x="0" y="13"/>
                    <a:pt x="5" y="12"/>
                    <a:pt x="6" y="12"/>
                  </a:cubicBezTo>
                  <a:cubicBezTo>
                    <a:pt x="8" y="12"/>
                    <a:pt x="8" y="11"/>
                    <a:pt x="9" y="10"/>
                  </a:cubicBezTo>
                  <a:cubicBezTo>
                    <a:pt x="11" y="8"/>
                    <a:pt x="12" y="8"/>
                    <a:pt x="13" y="7"/>
                  </a:cubicBezTo>
                  <a:cubicBezTo>
                    <a:pt x="15" y="5"/>
                    <a:pt x="16" y="3"/>
                    <a:pt x="18" y="3"/>
                  </a:cubicBezTo>
                  <a:cubicBezTo>
                    <a:pt x="20" y="2"/>
                    <a:pt x="22" y="2"/>
                    <a:pt x="24" y="3"/>
                  </a:cubicBezTo>
                  <a:cubicBezTo>
                    <a:pt x="26" y="3"/>
                    <a:pt x="29" y="4"/>
                    <a:pt x="30" y="3"/>
                  </a:cubicBezTo>
                  <a:cubicBezTo>
                    <a:pt x="31" y="2"/>
                    <a:pt x="30" y="0"/>
                    <a:pt x="32" y="0"/>
                  </a:cubicBezTo>
                  <a:cubicBezTo>
                    <a:pt x="32" y="0"/>
                    <a:pt x="36" y="1"/>
                    <a:pt x="36" y="2"/>
                  </a:cubicBezTo>
                  <a:cubicBezTo>
                    <a:pt x="37" y="2"/>
                    <a:pt x="34" y="3"/>
                    <a:pt x="34" y="4"/>
                  </a:cubicBezTo>
                  <a:cubicBezTo>
                    <a:pt x="34" y="5"/>
                    <a:pt x="37" y="6"/>
                    <a:pt x="34" y="7"/>
                  </a:cubicBezTo>
                  <a:cubicBezTo>
                    <a:pt x="33" y="8"/>
                    <a:pt x="36" y="9"/>
                    <a:pt x="35" y="9"/>
                  </a:cubicBezTo>
                  <a:cubicBezTo>
                    <a:pt x="33" y="10"/>
                    <a:pt x="32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29" y="13"/>
                    <a:pt x="31" y="11"/>
                    <a:pt x="30" y="1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2" name="Freeform 581">
              <a:extLst>
                <a:ext uri="{FF2B5EF4-FFF2-40B4-BE49-F238E27FC236}">
                  <a16:creationId xmlns:a16="http://schemas.microsoft.com/office/drawing/2014/main" xmlns="" id="{BE345425-6433-4AE3-BD8E-2367EE724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86" y="1699487"/>
              <a:ext cx="38784" cy="10121"/>
            </a:xfrm>
            <a:custGeom>
              <a:avLst/>
              <a:gdLst>
                <a:gd name="T0" fmla="*/ 6 w 8"/>
                <a:gd name="T1" fmla="*/ 2 h 2"/>
                <a:gd name="T2" fmla="*/ 3 w 8"/>
                <a:gd name="T3" fmla="*/ 0 h 2"/>
                <a:gd name="T4" fmla="*/ 6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6" y="2"/>
                  </a:moveTo>
                  <a:cubicBezTo>
                    <a:pt x="4" y="2"/>
                    <a:pt x="0" y="1"/>
                    <a:pt x="3" y="0"/>
                  </a:cubicBezTo>
                  <a:cubicBezTo>
                    <a:pt x="5" y="0"/>
                    <a:pt x="8" y="2"/>
                    <a:pt x="6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3" name="Freeform 582">
              <a:extLst>
                <a:ext uri="{FF2B5EF4-FFF2-40B4-BE49-F238E27FC236}">
                  <a16:creationId xmlns:a16="http://schemas.microsoft.com/office/drawing/2014/main" xmlns="" id="{7127946C-2421-4B0F-BB5F-3E21FC76C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413" y="1630334"/>
              <a:ext cx="104550" cy="48915"/>
            </a:xfrm>
            <a:custGeom>
              <a:avLst/>
              <a:gdLst>
                <a:gd name="T0" fmla="*/ 7 w 21"/>
                <a:gd name="T1" fmla="*/ 9 h 10"/>
                <a:gd name="T2" fmla="*/ 2 w 21"/>
                <a:gd name="T3" fmla="*/ 4 h 10"/>
                <a:gd name="T4" fmla="*/ 9 w 21"/>
                <a:gd name="T5" fmla="*/ 2 h 10"/>
                <a:gd name="T6" fmla="*/ 17 w 21"/>
                <a:gd name="T7" fmla="*/ 0 h 10"/>
                <a:gd name="T8" fmla="*/ 19 w 21"/>
                <a:gd name="T9" fmla="*/ 2 h 10"/>
                <a:gd name="T10" fmla="*/ 14 w 21"/>
                <a:gd name="T11" fmla="*/ 4 h 10"/>
                <a:gd name="T12" fmla="*/ 15 w 21"/>
                <a:gd name="T13" fmla="*/ 7 h 10"/>
                <a:gd name="T14" fmla="*/ 7 w 21"/>
                <a:gd name="T15" fmla="*/ 9 h 10"/>
                <a:gd name="T16" fmla="*/ 7 w 21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">
                  <a:moveTo>
                    <a:pt x="7" y="9"/>
                  </a:moveTo>
                  <a:cubicBezTo>
                    <a:pt x="6" y="9"/>
                    <a:pt x="0" y="6"/>
                    <a:pt x="2" y="4"/>
                  </a:cubicBezTo>
                  <a:cubicBezTo>
                    <a:pt x="4" y="2"/>
                    <a:pt x="7" y="2"/>
                    <a:pt x="9" y="2"/>
                  </a:cubicBezTo>
                  <a:cubicBezTo>
                    <a:pt x="12" y="1"/>
                    <a:pt x="15" y="0"/>
                    <a:pt x="17" y="0"/>
                  </a:cubicBezTo>
                  <a:cubicBezTo>
                    <a:pt x="18" y="0"/>
                    <a:pt x="21" y="1"/>
                    <a:pt x="19" y="2"/>
                  </a:cubicBezTo>
                  <a:cubicBezTo>
                    <a:pt x="18" y="3"/>
                    <a:pt x="15" y="2"/>
                    <a:pt x="14" y="4"/>
                  </a:cubicBezTo>
                  <a:cubicBezTo>
                    <a:pt x="14" y="4"/>
                    <a:pt x="19" y="6"/>
                    <a:pt x="15" y="7"/>
                  </a:cubicBezTo>
                  <a:cubicBezTo>
                    <a:pt x="13" y="8"/>
                    <a:pt x="10" y="10"/>
                    <a:pt x="7" y="9"/>
                  </a:cubicBezTo>
                  <a:cubicBezTo>
                    <a:pt x="5" y="9"/>
                    <a:pt x="9" y="10"/>
                    <a:pt x="7" y="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4" name="Freeform 583">
              <a:extLst>
                <a:ext uri="{FF2B5EF4-FFF2-40B4-BE49-F238E27FC236}">
                  <a16:creationId xmlns:a16="http://schemas.microsoft.com/office/drawing/2014/main" xmlns="" id="{33EB2A55-5678-4D24-AFBF-6F8BE30DC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568" y="1640453"/>
              <a:ext cx="38784" cy="20241"/>
            </a:xfrm>
            <a:custGeom>
              <a:avLst/>
              <a:gdLst>
                <a:gd name="T0" fmla="*/ 6 w 8"/>
                <a:gd name="T1" fmla="*/ 4 h 4"/>
                <a:gd name="T2" fmla="*/ 3 w 8"/>
                <a:gd name="T3" fmla="*/ 0 h 4"/>
                <a:gd name="T4" fmla="*/ 6 w 8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6" y="4"/>
                  </a:moveTo>
                  <a:cubicBezTo>
                    <a:pt x="4" y="4"/>
                    <a:pt x="0" y="0"/>
                    <a:pt x="3" y="0"/>
                  </a:cubicBezTo>
                  <a:cubicBezTo>
                    <a:pt x="6" y="0"/>
                    <a:pt x="8" y="3"/>
                    <a:pt x="6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5" name="Freeform 584">
              <a:extLst>
                <a:ext uri="{FF2B5EF4-FFF2-40B4-BE49-F238E27FC236}">
                  <a16:creationId xmlns:a16="http://schemas.microsoft.com/office/drawing/2014/main" xmlns="" id="{68054BEB-518B-4975-AB06-48B21C4F1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530" y="1594912"/>
              <a:ext cx="104550" cy="35421"/>
            </a:xfrm>
            <a:custGeom>
              <a:avLst/>
              <a:gdLst>
                <a:gd name="T0" fmla="*/ 1 w 21"/>
                <a:gd name="T1" fmla="*/ 5 h 7"/>
                <a:gd name="T2" fmla="*/ 4 w 21"/>
                <a:gd name="T3" fmla="*/ 4 h 7"/>
                <a:gd name="T4" fmla="*/ 9 w 21"/>
                <a:gd name="T5" fmla="*/ 1 h 7"/>
                <a:gd name="T6" fmla="*/ 18 w 21"/>
                <a:gd name="T7" fmla="*/ 3 h 7"/>
                <a:gd name="T8" fmla="*/ 11 w 21"/>
                <a:gd name="T9" fmla="*/ 6 h 7"/>
                <a:gd name="T10" fmla="*/ 6 w 21"/>
                <a:gd name="T11" fmla="*/ 6 h 7"/>
                <a:gd name="T12" fmla="*/ 1 w 21"/>
                <a:gd name="T13" fmla="*/ 5 h 7"/>
                <a:gd name="T14" fmla="*/ 1 w 2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1" y="5"/>
                  </a:moveTo>
                  <a:cubicBezTo>
                    <a:pt x="0" y="5"/>
                    <a:pt x="3" y="4"/>
                    <a:pt x="4" y="4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5" y="1"/>
                    <a:pt x="18" y="3"/>
                  </a:cubicBezTo>
                  <a:cubicBezTo>
                    <a:pt x="21" y="6"/>
                    <a:pt x="12" y="6"/>
                    <a:pt x="11" y="6"/>
                  </a:cubicBezTo>
                  <a:cubicBezTo>
                    <a:pt x="9" y="6"/>
                    <a:pt x="8" y="7"/>
                    <a:pt x="6" y="6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6" name="Freeform 585">
              <a:extLst>
                <a:ext uri="{FF2B5EF4-FFF2-40B4-BE49-F238E27FC236}">
                  <a16:creationId xmlns:a16="http://schemas.microsoft.com/office/drawing/2014/main" xmlns="" id="{5E0E056C-8187-4146-AB46-058D1A4BF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4472" y="1699487"/>
              <a:ext cx="138275" cy="94458"/>
            </a:xfrm>
            <a:custGeom>
              <a:avLst/>
              <a:gdLst>
                <a:gd name="T0" fmla="*/ 22 w 28"/>
                <a:gd name="T1" fmla="*/ 19 h 19"/>
                <a:gd name="T2" fmla="*/ 15 w 28"/>
                <a:gd name="T3" fmla="*/ 19 h 19"/>
                <a:gd name="T4" fmla="*/ 15 w 28"/>
                <a:gd name="T5" fmla="*/ 17 h 19"/>
                <a:gd name="T6" fmla="*/ 12 w 28"/>
                <a:gd name="T7" fmla="*/ 15 h 19"/>
                <a:gd name="T8" fmla="*/ 17 w 28"/>
                <a:gd name="T9" fmla="*/ 13 h 19"/>
                <a:gd name="T10" fmla="*/ 16 w 28"/>
                <a:gd name="T11" fmla="*/ 12 h 19"/>
                <a:gd name="T12" fmla="*/ 9 w 28"/>
                <a:gd name="T13" fmla="*/ 13 h 19"/>
                <a:gd name="T14" fmla="*/ 2 w 28"/>
                <a:gd name="T15" fmla="*/ 13 h 19"/>
                <a:gd name="T16" fmla="*/ 1 w 28"/>
                <a:gd name="T17" fmla="*/ 12 h 19"/>
                <a:gd name="T18" fmla="*/ 7 w 28"/>
                <a:gd name="T19" fmla="*/ 10 h 19"/>
                <a:gd name="T20" fmla="*/ 4 w 28"/>
                <a:gd name="T21" fmla="*/ 8 h 19"/>
                <a:gd name="T22" fmla="*/ 7 w 28"/>
                <a:gd name="T23" fmla="*/ 6 h 19"/>
                <a:gd name="T24" fmla="*/ 3 w 28"/>
                <a:gd name="T25" fmla="*/ 6 h 19"/>
                <a:gd name="T26" fmla="*/ 7 w 28"/>
                <a:gd name="T27" fmla="*/ 4 h 19"/>
                <a:gd name="T28" fmla="*/ 13 w 28"/>
                <a:gd name="T29" fmla="*/ 8 h 19"/>
                <a:gd name="T30" fmla="*/ 16 w 28"/>
                <a:gd name="T31" fmla="*/ 9 h 19"/>
                <a:gd name="T32" fmla="*/ 13 w 28"/>
                <a:gd name="T33" fmla="*/ 7 h 19"/>
                <a:gd name="T34" fmla="*/ 14 w 28"/>
                <a:gd name="T35" fmla="*/ 5 h 19"/>
                <a:gd name="T36" fmla="*/ 11 w 28"/>
                <a:gd name="T37" fmla="*/ 4 h 19"/>
                <a:gd name="T38" fmla="*/ 11 w 28"/>
                <a:gd name="T39" fmla="*/ 2 h 19"/>
                <a:gd name="T40" fmla="*/ 7 w 28"/>
                <a:gd name="T41" fmla="*/ 3 h 19"/>
                <a:gd name="T42" fmla="*/ 13 w 28"/>
                <a:gd name="T43" fmla="*/ 1 h 19"/>
                <a:gd name="T44" fmla="*/ 12 w 28"/>
                <a:gd name="T45" fmla="*/ 2 h 19"/>
                <a:gd name="T46" fmla="*/ 15 w 28"/>
                <a:gd name="T47" fmla="*/ 3 h 19"/>
                <a:gd name="T48" fmla="*/ 21 w 28"/>
                <a:gd name="T49" fmla="*/ 2 h 19"/>
                <a:gd name="T50" fmla="*/ 26 w 28"/>
                <a:gd name="T51" fmla="*/ 8 h 19"/>
                <a:gd name="T52" fmla="*/ 27 w 28"/>
                <a:gd name="T53" fmla="*/ 12 h 19"/>
                <a:gd name="T54" fmla="*/ 26 w 28"/>
                <a:gd name="T55" fmla="*/ 14 h 19"/>
                <a:gd name="T56" fmla="*/ 26 w 28"/>
                <a:gd name="T57" fmla="*/ 17 h 19"/>
                <a:gd name="T58" fmla="*/ 22 w 28"/>
                <a:gd name="T5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" h="19">
                  <a:moveTo>
                    <a:pt x="22" y="19"/>
                  </a:moveTo>
                  <a:cubicBezTo>
                    <a:pt x="20" y="19"/>
                    <a:pt x="17" y="19"/>
                    <a:pt x="15" y="19"/>
                  </a:cubicBezTo>
                  <a:cubicBezTo>
                    <a:pt x="12" y="19"/>
                    <a:pt x="15" y="18"/>
                    <a:pt x="15" y="17"/>
                  </a:cubicBezTo>
                  <a:cubicBezTo>
                    <a:pt x="16" y="16"/>
                    <a:pt x="11" y="16"/>
                    <a:pt x="12" y="15"/>
                  </a:cubicBezTo>
                  <a:cubicBezTo>
                    <a:pt x="13" y="14"/>
                    <a:pt x="15" y="13"/>
                    <a:pt x="17" y="13"/>
                  </a:cubicBezTo>
                  <a:cubicBezTo>
                    <a:pt x="18" y="12"/>
                    <a:pt x="17" y="12"/>
                    <a:pt x="16" y="12"/>
                  </a:cubicBezTo>
                  <a:cubicBezTo>
                    <a:pt x="14" y="11"/>
                    <a:pt x="12" y="12"/>
                    <a:pt x="9" y="13"/>
                  </a:cubicBezTo>
                  <a:cubicBezTo>
                    <a:pt x="7" y="13"/>
                    <a:pt x="5" y="13"/>
                    <a:pt x="2" y="13"/>
                  </a:cubicBezTo>
                  <a:cubicBezTo>
                    <a:pt x="2" y="14"/>
                    <a:pt x="0" y="14"/>
                    <a:pt x="1" y="12"/>
                  </a:cubicBezTo>
                  <a:cubicBezTo>
                    <a:pt x="3" y="10"/>
                    <a:pt x="5" y="11"/>
                    <a:pt x="7" y="10"/>
                  </a:cubicBezTo>
                  <a:cubicBezTo>
                    <a:pt x="11" y="9"/>
                    <a:pt x="4" y="9"/>
                    <a:pt x="4" y="8"/>
                  </a:cubicBezTo>
                  <a:cubicBezTo>
                    <a:pt x="3" y="8"/>
                    <a:pt x="7" y="6"/>
                    <a:pt x="7" y="6"/>
                  </a:cubicBezTo>
                  <a:cubicBezTo>
                    <a:pt x="7" y="6"/>
                    <a:pt x="4" y="6"/>
                    <a:pt x="3" y="6"/>
                  </a:cubicBezTo>
                  <a:cubicBezTo>
                    <a:pt x="3" y="5"/>
                    <a:pt x="6" y="4"/>
                    <a:pt x="7" y="4"/>
                  </a:cubicBezTo>
                  <a:cubicBezTo>
                    <a:pt x="9" y="4"/>
                    <a:pt x="11" y="7"/>
                    <a:pt x="13" y="8"/>
                  </a:cubicBezTo>
                  <a:cubicBezTo>
                    <a:pt x="14" y="8"/>
                    <a:pt x="15" y="10"/>
                    <a:pt x="16" y="9"/>
                  </a:cubicBezTo>
                  <a:cubicBezTo>
                    <a:pt x="19" y="7"/>
                    <a:pt x="13" y="7"/>
                    <a:pt x="13" y="7"/>
                  </a:cubicBezTo>
                  <a:cubicBezTo>
                    <a:pt x="14" y="7"/>
                    <a:pt x="18" y="6"/>
                    <a:pt x="14" y="5"/>
                  </a:cubicBezTo>
                  <a:cubicBezTo>
                    <a:pt x="13" y="5"/>
                    <a:pt x="12" y="5"/>
                    <a:pt x="11" y="4"/>
                  </a:cubicBezTo>
                  <a:cubicBezTo>
                    <a:pt x="9" y="3"/>
                    <a:pt x="11" y="3"/>
                    <a:pt x="11" y="2"/>
                  </a:cubicBezTo>
                  <a:cubicBezTo>
                    <a:pt x="10" y="2"/>
                    <a:pt x="7" y="3"/>
                    <a:pt x="7" y="3"/>
                  </a:cubicBezTo>
                  <a:cubicBezTo>
                    <a:pt x="6" y="2"/>
                    <a:pt x="13" y="1"/>
                    <a:pt x="13" y="1"/>
                  </a:cubicBezTo>
                  <a:cubicBezTo>
                    <a:pt x="13" y="1"/>
                    <a:pt x="12" y="2"/>
                    <a:pt x="12" y="2"/>
                  </a:cubicBezTo>
                  <a:cubicBezTo>
                    <a:pt x="11" y="3"/>
                    <a:pt x="14" y="3"/>
                    <a:pt x="15" y="3"/>
                  </a:cubicBezTo>
                  <a:cubicBezTo>
                    <a:pt x="18" y="4"/>
                    <a:pt x="19" y="4"/>
                    <a:pt x="21" y="2"/>
                  </a:cubicBezTo>
                  <a:cubicBezTo>
                    <a:pt x="24" y="0"/>
                    <a:pt x="27" y="6"/>
                    <a:pt x="26" y="8"/>
                  </a:cubicBezTo>
                  <a:cubicBezTo>
                    <a:pt x="26" y="10"/>
                    <a:pt x="26" y="11"/>
                    <a:pt x="27" y="12"/>
                  </a:cubicBezTo>
                  <a:cubicBezTo>
                    <a:pt x="28" y="14"/>
                    <a:pt x="28" y="15"/>
                    <a:pt x="26" y="14"/>
                  </a:cubicBezTo>
                  <a:cubicBezTo>
                    <a:pt x="24" y="12"/>
                    <a:pt x="25" y="16"/>
                    <a:pt x="26" y="17"/>
                  </a:cubicBezTo>
                  <a:cubicBezTo>
                    <a:pt x="27" y="18"/>
                    <a:pt x="23" y="19"/>
                    <a:pt x="22" y="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7" name="Freeform 586">
              <a:extLst>
                <a:ext uri="{FF2B5EF4-FFF2-40B4-BE49-F238E27FC236}">
                  <a16:creationId xmlns:a16="http://schemas.microsoft.com/office/drawing/2014/main" xmlns="" id="{6F61DA5D-BB79-4DA6-8CAE-612978384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9296" y="1745031"/>
              <a:ext cx="43844" cy="13493"/>
            </a:xfrm>
            <a:custGeom>
              <a:avLst/>
              <a:gdLst>
                <a:gd name="T0" fmla="*/ 1 w 9"/>
                <a:gd name="T1" fmla="*/ 3 h 3"/>
                <a:gd name="T2" fmla="*/ 7 w 9"/>
                <a:gd name="T3" fmla="*/ 0 h 3"/>
                <a:gd name="T4" fmla="*/ 1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1" y="3"/>
                  </a:moveTo>
                  <a:cubicBezTo>
                    <a:pt x="4" y="2"/>
                    <a:pt x="9" y="0"/>
                    <a:pt x="7" y="0"/>
                  </a:cubicBezTo>
                  <a:cubicBezTo>
                    <a:pt x="4" y="0"/>
                    <a:pt x="0" y="3"/>
                    <a:pt x="1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8" name="Freeform 587">
              <a:extLst>
                <a:ext uri="{FF2B5EF4-FFF2-40B4-BE49-F238E27FC236}">
                  <a16:creationId xmlns:a16="http://schemas.microsoft.com/office/drawing/2014/main" xmlns="" id="{2ED846D4-803A-45B8-B363-A08E2D83D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79" y="1739971"/>
              <a:ext cx="40470" cy="10121"/>
            </a:xfrm>
            <a:custGeom>
              <a:avLst/>
              <a:gdLst>
                <a:gd name="T0" fmla="*/ 1 w 8"/>
                <a:gd name="T1" fmla="*/ 2 h 2"/>
                <a:gd name="T2" fmla="*/ 6 w 8"/>
                <a:gd name="T3" fmla="*/ 0 h 2"/>
                <a:gd name="T4" fmla="*/ 1 w 8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">
                  <a:moveTo>
                    <a:pt x="1" y="2"/>
                  </a:moveTo>
                  <a:cubicBezTo>
                    <a:pt x="0" y="2"/>
                    <a:pt x="4" y="0"/>
                    <a:pt x="6" y="0"/>
                  </a:cubicBezTo>
                  <a:cubicBezTo>
                    <a:pt x="8" y="0"/>
                    <a:pt x="4" y="2"/>
                    <a:pt x="1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39" name="Freeform 588">
              <a:extLst>
                <a:ext uri="{FF2B5EF4-FFF2-40B4-BE49-F238E27FC236}">
                  <a16:creationId xmlns:a16="http://schemas.microsoft.com/office/drawing/2014/main" xmlns="" id="{789B553F-7930-4989-A8C3-81ABA3CA6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943" y="1724789"/>
              <a:ext cx="50588" cy="25302"/>
            </a:xfrm>
            <a:custGeom>
              <a:avLst/>
              <a:gdLst>
                <a:gd name="T0" fmla="*/ 2 w 10"/>
                <a:gd name="T1" fmla="*/ 3 h 5"/>
                <a:gd name="T2" fmla="*/ 10 w 10"/>
                <a:gd name="T3" fmla="*/ 1 h 5"/>
                <a:gd name="T4" fmla="*/ 2 w 10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2" y="3"/>
                  </a:moveTo>
                  <a:cubicBezTo>
                    <a:pt x="0" y="2"/>
                    <a:pt x="10" y="0"/>
                    <a:pt x="10" y="1"/>
                  </a:cubicBezTo>
                  <a:cubicBezTo>
                    <a:pt x="10" y="2"/>
                    <a:pt x="6" y="5"/>
                    <a:pt x="2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0" name="Freeform 589">
              <a:extLst>
                <a:ext uri="{FF2B5EF4-FFF2-40B4-BE49-F238E27FC236}">
                  <a16:creationId xmlns:a16="http://schemas.microsoft.com/office/drawing/2014/main" xmlns="" id="{5A60D034-0AA6-4140-8369-9A517515B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4002" y="1704549"/>
              <a:ext cx="35412" cy="25302"/>
            </a:xfrm>
            <a:custGeom>
              <a:avLst/>
              <a:gdLst>
                <a:gd name="T0" fmla="*/ 1 w 7"/>
                <a:gd name="T1" fmla="*/ 5 h 5"/>
                <a:gd name="T2" fmla="*/ 0 w 7"/>
                <a:gd name="T3" fmla="*/ 1 h 5"/>
                <a:gd name="T4" fmla="*/ 4 w 7"/>
                <a:gd name="T5" fmla="*/ 2 h 5"/>
                <a:gd name="T6" fmla="*/ 7 w 7"/>
                <a:gd name="T7" fmla="*/ 4 h 5"/>
                <a:gd name="T8" fmla="*/ 1 w 7"/>
                <a:gd name="T9" fmla="*/ 5 h 5"/>
                <a:gd name="T10" fmla="*/ 1 w 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5"/>
                  </a:move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1"/>
                    <a:pt x="4" y="2"/>
                  </a:cubicBezTo>
                  <a:cubicBezTo>
                    <a:pt x="4" y="2"/>
                    <a:pt x="7" y="3"/>
                    <a:pt x="7" y="4"/>
                  </a:cubicBezTo>
                  <a:cubicBezTo>
                    <a:pt x="7" y="4"/>
                    <a:pt x="2" y="5"/>
                    <a:pt x="1" y="5"/>
                  </a:cubicBezTo>
                  <a:cubicBezTo>
                    <a:pt x="0" y="4"/>
                    <a:pt x="4" y="5"/>
                    <a:pt x="1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1" name="Freeform 590">
              <a:extLst>
                <a:ext uri="{FF2B5EF4-FFF2-40B4-BE49-F238E27FC236}">
                  <a16:creationId xmlns:a16="http://schemas.microsoft.com/office/drawing/2014/main" xmlns="" id="{59FA419A-C1BF-4F24-9734-FA155B6F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100" y="1645513"/>
              <a:ext cx="59020" cy="43856"/>
            </a:xfrm>
            <a:custGeom>
              <a:avLst/>
              <a:gdLst>
                <a:gd name="T0" fmla="*/ 8 w 12"/>
                <a:gd name="T1" fmla="*/ 8 h 9"/>
                <a:gd name="T2" fmla="*/ 3 w 12"/>
                <a:gd name="T3" fmla="*/ 1 h 9"/>
                <a:gd name="T4" fmla="*/ 8 w 12"/>
                <a:gd name="T5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8" y="8"/>
                  </a:moveTo>
                  <a:cubicBezTo>
                    <a:pt x="6" y="9"/>
                    <a:pt x="0" y="0"/>
                    <a:pt x="3" y="1"/>
                  </a:cubicBezTo>
                  <a:cubicBezTo>
                    <a:pt x="6" y="3"/>
                    <a:pt x="12" y="8"/>
                    <a:pt x="8" y="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2" name="Freeform 591">
              <a:extLst>
                <a:ext uri="{FF2B5EF4-FFF2-40B4-BE49-F238E27FC236}">
                  <a16:creationId xmlns:a16="http://schemas.microsoft.com/office/drawing/2014/main" xmlns="" id="{6236A896-FAF0-4BD8-A544-ECC435143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532" y="1640453"/>
              <a:ext cx="43844" cy="15180"/>
            </a:xfrm>
            <a:custGeom>
              <a:avLst/>
              <a:gdLst>
                <a:gd name="T0" fmla="*/ 2 w 9"/>
                <a:gd name="T1" fmla="*/ 1 h 3"/>
                <a:gd name="T2" fmla="*/ 8 w 9"/>
                <a:gd name="T3" fmla="*/ 2 h 3"/>
                <a:gd name="T4" fmla="*/ 2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2" y="1"/>
                  </a:moveTo>
                  <a:cubicBezTo>
                    <a:pt x="5" y="0"/>
                    <a:pt x="9" y="2"/>
                    <a:pt x="8" y="2"/>
                  </a:cubicBezTo>
                  <a:cubicBezTo>
                    <a:pt x="3" y="3"/>
                    <a:pt x="0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3" name="Freeform 592">
              <a:extLst>
                <a:ext uri="{FF2B5EF4-FFF2-40B4-BE49-F238E27FC236}">
                  <a16:creationId xmlns:a16="http://schemas.microsoft.com/office/drawing/2014/main" xmlns="" id="{9DD90A6D-BE91-457E-AA47-C55C3EEAD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217" y="1561177"/>
              <a:ext cx="177060" cy="94458"/>
            </a:xfrm>
            <a:custGeom>
              <a:avLst/>
              <a:gdLst>
                <a:gd name="T0" fmla="*/ 28 w 36"/>
                <a:gd name="T1" fmla="*/ 17 h 19"/>
                <a:gd name="T2" fmla="*/ 27 w 36"/>
                <a:gd name="T3" fmla="*/ 15 h 19"/>
                <a:gd name="T4" fmla="*/ 22 w 36"/>
                <a:gd name="T5" fmla="*/ 13 h 19"/>
                <a:gd name="T6" fmla="*/ 14 w 36"/>
                <a:gd name="T7" fmla="*/ 14 h 19"/>
                <a:gd name="T8" fmla="*/ 18 w 36"/>
                <a:gd name="T9" fmla="*/ 12 h 19"/>
                <a:gd name="T10" fmla="*/ 8 w 36"/>
                <a:gd name="T11" fmla="*/ 12 h 19"/>
                <a:gd name="T12" fmla="*/ 13 w 36"/>
                <a:gd name="T13" fmla="*/ 10 h 19"/>
                <a:gd name="T14" fmla="*/ 12 w 36"/>
                <a:gd name="T15" fmla="*/ 9 h 19"/>
                <a:gd name="T16" fmla="*/ 13 w 36"/>
                <a:gd name="T17" fmla="*/ 8 h 19"/>
                <a:gd name="T18" fmla="*/ 11 w 36"/>
                <a:gd name="T19" fmla="*/ 8 h 19"/>
                <a:gd name="T20" fmla="*/ 10 w 36"/>
                <a:gd name="T21" fmla="*/ 6 h 19"/>
                <a:gd name="T22" fmla="*/ 6 w 36"/>
                <a:gd name="T23" fmla="*/ 6 h 19"/>
                <a:gd name="T24" fmla="*/ 3 w 36"/>
                <a:gd name="T25" fmla="*/ 5 h 19"/>
                <a:gd name="T26" fmla="*/ 9 w 36"/>
                <a:gd name="T27" fmla="*/ 2 h 19"/>
                <a:gd name="T28" fmla="*/ 16 w 36"/>
                <a:gd name="T29" fmla="*/ 1 h 19"/>
                <a:gd name="T30" fmla="*/ 18 w 36"/>
                <a:gd name="T31" fmla="*/ 5 h 19"/>
                <a:gd name="T32" fmla="*/ 22 w 36"/>
                <a:gd name="T33" fmla="*/ 4 h 19"/>
                <a:gd name="T34" fmla="*/ 25 w 36"/>
                <a:gd name="T35" fmla="*/ 7 h 19"/>
                <a:gd name="T36" fmla="*/ 30 w 36"/>
                <a:gd name="T37" fmla="*/ 7 h 19"/>
                <a:gd name="T38" fmla="*/ 33 w 36"/>
                <a:gd name="T39" fmla="*/ 12 h 19"/>
                <a:gd name="T40" fmla="*/ 34 w 36"/>
                <a:gd name="T41" fmla="*/ 16 h 19"/>
                <a:gd name="T42" fmla="*/ 28 w 36"/>
                <a:gd name="T43" fmla="*/ 17 h 19"/>
                <a:gd name="T44" fmla="*/ 28 w 36"/>
                <a:gd name="T45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19">
                  <a:moveTo>
                    <a:pt x="28" y="17"/>
                  </a:moveTo>
                  <a:cubicBezTo>
                    <a:pt x="27" y="17"/>
                    <a:pt x="27" y="16"/>
                    <a:pt x="27" y="15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3"/>
                    <a:pt x="14" y="15"/>
                    <a:pt x="14" y="14"/>
                  </a:cubicBezTo>
                  <a:cubicBezTo>
                    <a:pt x="14" y="14"/>
                    <a:pt x="18" y="12"/>
                    <a:pt x="18" y="12"/>
                  </a:cubicBezTo>
                  <a:cubicBezTo>
                    <a:pt x="15" y="11"/>
                    <a:pt x="11" y="14"/>
                    <a:pt x="8" y="12"/>
                  </a:cubicBezTo>
                  <a:cubicBezTo>
                    <a:pt x="2" y="9"/>
                    <a:pt x="13" y="10"/>
                    <a:pt x="13" y="10"/>
                  </a:cubicBezTo>
                  <a:cubicBezTo>
                    <a:pt x="13" y="10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7"/>
                    <a:pt x="11" y="8"/>
                    <a:pt x="11" y="8"/>
                  </a:cubicBezTo>
                  <a:cubicBezTo>
                    <a:pt x="10" y="7"/>
                    <a:pt x="12" y="6"/>
                    <a:pt x="10" y="6"/>
                  </a:cubicBezTo>
                  <a:cubicBezTo>
                    <a:pt x="9" y="6"/>
                    <a:pt x="7" y="7"/>
                    <a:pt x="6" y="6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0" y="0"/>
                    <a:pt x="7" y="2"/>
                    <a:pt x="9" y="2"/>
                  </a:cubicBezTo>
                  <a:cubicBezTo>
                    <a:pt x="11" y="1"/>
                    <a:pt x="14" y="0"/>
                    <a:pt x="16" y="1"/>
                  </a:cubicBezTo>
                  <a:cubicBezTo>
                    <a:pt x="19" y="2"/>
                    <a:pt x="14" y="7"/>
                    <a:pt x="18" y="5"/>
                  </a:cubicBezTo>
                  <a:cubicBezTo>
                    <a:pt x="19" y="5"/>
                    <a:pt x="21" y="3"/>
                    <a:pt x="22" y="4"/>
                  </a:cubicBezTo>
                  <a:cubicBezTo>
                    <a:pt x="23" y="5"/>
                    <a:pt x="24" y="7"/>
                    <a:pt x="25" y="7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2" y="8"/>
                    <a:pt x="32" y="11"/>
                    <a:pt x="33" y="12"/>
                  </a:cubicBezTo>
                  <a:cubicBezTo>
                    <a:pt x="34" y="14"/>
                    <a:pt x="36" y="15"/>
                    <a:pt x="34" y="16"/>
                  </a:cubicBezTo>
                  <a:cubicBezTo>
                    <a:pt x="33" y="18"/>
                    <a:pt x="30" y="18"/>
                    <a:pt x="28" y="17"/>
                  </a:cubicBezTo>
                  <a:cubicBezTo>
                    <a:pt x="27" y="16"/>
                    <a:pt x="31" y="19"/>
                    <a:pt x="28" y="1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4" name="Freeform 593">
              <a:extLst>
                <a:ext uri="{FF2B5EF4-FFF2-40B4-BE49-F238E27FC236}">
                  <a16:creationId xmlns:a16="http://schemas.microsoft.com/office/drawing/2014/main" xmlns="" id="{B7999837-BC80-4DB8-AE28-22BBE2EF5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492" y="1515636"/>
              <a:ext cx="53960" cy="25302"/>
            </a:xfrm>
            <a:custGeom>
              <a:avLst/>
              <a:gdLst>
                <a:gd name="T0" fmla="*/ 8 w 11"/>
                <a:gd name="T1" fmla="*/ 5 h 5"/>
                <a:gd name="T2" fmla="*/ 4 w 11"/>
                <a:gd name="T3" fmla="*/ 4 h 5"/>
                <a:gd name="T4" fmla="*/ 2 w 11"/>
                <a:gd name="T5" fmla="*/ 3 h 5"/>
                <a:gd name="T6" fmla="*/ 7 w 11"/>
                <a:gd name="T7" fmla="*/ 2 h 5"/>
                <a:gd name="T8" fmla="*/ 8 w 11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8" y="5"/>
                  </a:moveTo>
                  <a:cubicBezTo>
                    <a:pt x="6" y="5"/>
                    <a:pt x="6" y="4"/>
                    <a:pt x="4" y="4"/>
                  </a:cubicBezTo>
                  <a:cubicBezTo>
                    <a:pt x="4" y="4"/>
                    <a:pt x="0" y="4"/>
                    <a:pt x="2" y="3"/>
                  </a:cubicBezTo>
                  <a:cubicBezTo>
                    <a:pt x="3" y="1"/>
                    <a:pt x="6" y="0"/>
                    <a:pt x="7" y="2"/>
                  </a:cubicBezTo>
                  <a:cubicBezTo>
                    <a:pt x="9" y="3"/>
                    <a:pt x="11" y="5"/>
                    <a:pt x="8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5" name="Freeform 594">
              <a:extLst>
                <a:ext uri="{FF2B5EF4-FFF2-40B4-BE49-F238E27FC236}">
                  <a16:creationId xmlns:a16="http://schemas.microsoft.com/office/drawing/2014/main" xmlns="" id="{4A6E2B09-3859-4550-822F-4325C7984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336" y="1594912"/>
              <a:ext cx="99490" cy="55663"/>
            </a:xfrm>
            <a:custGeom>
              <a:avLst/>
              <a:gdLst>
                <a:gd name="T0" fmla="*/ 8 w 20"/>
                <a:gd name="T1" fmla="*/ 7 h 11"/>
                <a:gd name="T2" fmla="*/ 3 w 20"/>
                <a:gd name="T3" fmla="*/ 5 h 11"/>
                <a:gd name="T4" fmla="*/ 4 w 20"/>
                <a:gd name="T5" fmla="*/ 3 h 11"/>
                <a:gd name="T6" fmla="*/ 1 w 20"/>
                <a:gd name="T7" fmla="*/ 1 h 11"/>
                <a:gd name="T8" fmla="*/ 6 w 20"/>
                <a:gd name="T9" fmla="*/ 1 h 11"/>
                <a:gd name="T10" fmla="*/ 12 w 20"/>
                <a:gd name="T11" fmla="*/ 3 h 11"/>
                <a:gd name="T12" fmla="*/ 16 w 20"/>
                <a:gd name="T13" fmla="*/ 3 h 11"/>
                <a:gd name="T14" fmla="*/ 19 w 20"/>
                <a:gd name="T15" fmla="*/ 4 h 11"/>
                <a:gd name="T16" fmla="*/ 18 w 20"/>
                <a:gd name="T17" fmla="*/ 8 h 11"/>
                <a:gd name="T18" fmla="*/ 15 w 20"/>
                <a:gd name="T19" fmla="*/ 10 h 11"/>
                <a:gd name="T20" fmla="*/ 9 w 20"/>
                <a:gd name="T21" fmla="*/ 11 h 11"/>
                <a:gd name="T22" fmla="*/ 4 w 20"/>
                <a:gd name="T23" fmla="*/ 8 h 11"/>
                <a:gd name="T24" fmla="*/ 8 w 20"/>
                <a:gd name="T25" fmla="*/ 7 h 11"/>
                <a:gd name="T26" fmla="*/ 8 w 20"/>
                <a:gd name="T2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1">
                  <a:moveTo>
                    <a:pt x="8" y="7"/>
                  </a:moveTo>
                  <a:cubicBezTo>
                    <a:pt x="6" y="7"/>
                    <a:pt x="4" y="6"/>
                    <a:pt x="3" y="5"/>
                  </a:cubicBezTo>
                  <a:cubicBezTo>
                    <a:pt x="0" y="4"/>
                    <a:pt x="4" y="3"/>
                    <a:pt x="4" y="3"/>
                  </a:cubicBezTo>
                  <a:cubicBezTo>
                    <a:pt x="4" y="2"/>
                    <a:pt x="2" y="1"/>
                    <a:pt x="1" y="1"/>
                  </a:cubicBezTo>
                  <a:cubicBezTo>
                    <a:pt x="1" y="0"/>
                    <a:pt x="6" y="1"/>
                    <a:pt x="6" y="1"/>
                  </a:cubicBezTo>
                  <a:cubicBezTo>
                    <a:pt x="8" y="1"/>
                    <a:pt x="10" y="2"/>
                    <a:pt x="12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7" y="3"/>
                    <a:pt x="20" y="4"/>
                    <a:pt x="19" y="4"/>
                  </a:cubicBezTo>
                  <a:cubicBezTo>
                    <a:pt x="17" y="6"/>
                    <a:pt x="16" y="5"/>
                    <a:pt x="18" y="8"/>
                  </a:cubicBezTo>
                  <a:cubicBezTo>
                    <a:pt x="19" y="9"/>
                    <a:pt x="16" y="9"/>
                    <a:pt x="15" y="10"/>
                  </a:cubicBezTo>
                  <a:cubicBezTo>
                    <a:pt x="13" y="10"/>
                    <a:pt x="11" y="11"/>
                    <a:pt x="9" y="11"/>
                  </a:cubicBezTo>
                  <a:cubicBezTo>
                    <a:pt x="8" y="10"/>
                    <a:pt x="4" y="9"/>
                    <a:pt x="4" y="8"/>
                  </a:cubicBezTo>
                  <a:cubicBezTo>
                    <a:pt x="4" y="8"/>
                    <a:pt x="10" y="7"/>
                    <a:pt x="8" y="7"/>
                  </a:cubicBezTo>
                  <a:cubicBezTo>
                    <a:pt x="5" y="6"/>
                    <a:pt x="10" y="7"/>
                    <a:pt x="8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6" name="Freeform 595">
              <a:extLst>
                <a:ext uri="{FF2B5EF4-FFF2-40B4-BE49-F238E27FC236}">
                  <a16:creationId xmlns:a16="http://schemas.microsoft.com/office/drawing/2014/main" xmlns="" id="{28501D61-7FCB-40B5-87D7-23B3D2D49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984" y="1645513"/>
              <a:ext cx="87686" cy="25302"/>
            </a:xfrm>
            <a:custGeom>
              <a:avLst/>
              <a:gdLst>
                <a:gd name="T0" fmla="*/ 14 w 18"/>
                <a:gd name="T1" fmla="*/ 5 h 5"/>
                <a:gd name="T2" fmla="*/ 16 w 18"/>
                <a:gd name="T3" fmla="*/ 2 h 5"/>
                <a:gd name="T4" fmla="*/ 13 w 18"/>
                <a:gd name="T5" fmla="*/ 1 h 5"/>
                <a:gd name="T6" fmla="*/ 3 w 18"/>
                <a:gd name="T7" fmla="*/ 1 h 5"/>
                <a:gd name="T8" fmla="*/ 4 w 18"/>
                <a:gd name="T9" fmla="*/ 4 h 5"/>
                <a:gd name="T10" fmla="*/ 14 w 18"/>
                <a:gd name="T11" fmla="*/ 5 h 5"/>
                <a:gd name="T12" fmla="*/ 14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4" y="5"/>
                  </a:moveTo>
                  <a:cubicBezTo>
                    <a:pt x="14" y="4"/>
                    <a:pt x="18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0" y="1"/>
                    <a:pt x="6" y="0"/>
                    <a:pt x="3" y="1"/>
                  </a:cubicBezTo>
                  <a:cubicBezTo>
                    <a:pt x="0" y="1"/>
                    <a:pt x="1" y="4"/>
                    <a:pt x="4" y="4"/>
                  </a:cubicBezTo>
                  <a:cubicBezTo>
                    <a:pt x="7" y="4"/>
                    <a:pt x="11" y="5"/>
                    <a:pt x="14" y="5"/>
                  </a:cubicBezTo>
                  <a:cubicBezTo>
                    <a:pt x="16" y="4"/>
                    <a:pt x="12" y="5"/>
                    <a:pt x="14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7" name="Freeform 596">
              <a:extLst>
                <a:ext uri="{FF2B5EF4-FFF2-40B4-BE49-F238E27FC236}">
                  <a16:creationId xmlns:a16="http://schemas.microsoft.com/office/drawing/2014/main" xmlns="" id="{6F6B0AB4-7A23-4F4E-9AFC-51B400525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926" y="1758524"/>
              <a:ext cx="82628" cy="55663"/>
            </a:xfrm>
            <a:custGeom>
              <a:avLst/>
              <a:gdLst>
                <a:gd name="T0" fmla="*/ 7 w 17"/>
                <a:gd name="T1" fmla="*/ 1 h 11"/>
                <a:gd name="T2" fmla="*/ 1 w 17"/>
                <a:gd name="T3" fmla="*/ 6 h 11"/>
                <a:gd name="T4" fmla="*/ 10 w 17"/>
                <a:gd name="T5" fmla="*/ 10 h 11"/>
                <a:gd name="T6" fmla="*/ 15 w 17"/>
                <a:gd name="T7" fmla="*/ 10 h 11"/>
                <a:gd name="T8" fmla="*/ 15 w 17"/>
                <a:gd name="T9" fmla="*/ 8 h 11"/>
                <a:gd name="T10" fmla="*/ 16 w 17"/>
                <a:gd name="T11" fmla="*/ 6 h 11"/>
                <a:gd name="T12" fmla="*/ 7 w 17"/>
                <a:gd name="T13" fmla="*/ 1 h 11"/>
                <a:gd name="T14" fmla="*/ 7 w 17"/>
                <a:gd name="T1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1">
                  <a:moveTo>
                    <a:pt x="7" y="1"/>
                  </a:moveTo>
                  <a:cubicBezTo>
                    <a:pt x="5" y="0"/>
                    <a:pt x="2" y="4"/>
                    <a:pt x="1" y="6"/>
                  </a:cubicBezTo>
                  <a:cubicBezTo>
                    <a:pt x="0" y="8"/>
                    <a:pt x="8" y="10"/>
                    <a:pt x="10" y="10"/>
                  </a:cubicBezTo>
                  <a:cubicBezTo>
                    <a:pt x="11" y="11"/>
                    <a:pt x="14" y="11"/>
                    <a:pt x="15" y="10"/>
                  </a:cubicBezTo>
                  <a:cubicBezTo>
                    <a:pt x="16" y="10"/>
                    <a:pt x="15" y="9"/>
                    <a:pt x="15" y="8"/>
                  </a:cubicBezTo>
                  <a:cubicBezTo>
                    <a:pt x="15" y="7"/>
                    <a:pt x="15" y="6"/>
                    <a:pt x="16" y="6"/>
                  </a:cubicBezTo>
                  <a:cubicBezTo>
                    <a:pt x="17" y="4"/>
                    <a:pt x="9" y="1"/>
                    <a:pt x="7" y="1"/>
                  </a:cubicBezTo>
                  <a:cubicBezTo>
                    <a:pt x="5" y="0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8" name="Freeform 597">
              <a:extLst>
                <a:ext uri="{FF2B5EF4-FFF2-40B4-BE49-F238E27FC236}">
                  <a16:creationId xmlns:a16="http://schemas.microsoft.com/office/drawing/2014/main" xmlns="" id="{6B4BEFCA-224E-4F60-A166-5FDDE54BD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709" y="1745031"/>
              <a:ext cx="20236" cy="13493"/>
            </a:xfrm>
            <a:custGeom>
              <a:avLst/>
              <a:gdLst>
                <a:gd name="T0" fmla="*/ 3 w 4"/>
                <a:gd name="T1" fmla="*/ 2 h 3"/>
                <a:gd name="T2" fmla="*/ 1 w 4"/>
                <a:gd name="T3" fmla="*/ 1 h 3"/>
                <a:gd name="T4" fmla="*/ 3 w 4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2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4" y="2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49" name="Freeform 598">
              <a:extLst>
                <a:ext uri="{FF2B5EF4-FFF2-40B4-BE49-F238E27FC236}">
                  <a16:creationId xmlns:a16="http://schemas.microsoft.com/office/drawing/2014/main" xmlns="" id="{17466A5D-022C-48BC-9D23-8FD6585A8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6082" y="1655633"/>
              <a:ext cx="43844" cy="28674"/>
            </a:xfrm>
            <a:custGeom>
              <a:avLst/>
              <a:gdLst>
                <a:gd name="T0" fmla="*/ 1 w 9"/>
                <a:gd name="T1" fmla="*/ 5 h 6"/>
                <a:gd name="T2" fmla="*/ 1 w 9"/>
                <a:gd name="T3" fmla="*/ 1 h 6"/>
                <a:gd name="T4" fmla="*/ 5 w 9"/>
                <a:gd name="T5" fmla="*/ 1 h 6"/>
                <a:gd name="T6" fmla="*/ 9 w 9"/>
                <a:gd name="T7" fmla="*/ 3 h 6"/>
                <a:gd name="T8" fmla="*/ 5 w 9"/>
                <a:gd name="T9" fmla="*/ 5 h 6"/>
                <a:gd name="T10" fmla="*/ 1 w 9"/>
                <a:gd name="T11" fmla="*/ 5 h 6"/>
                <a:gd name="T12" fmla="*/ 1 w 9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5"/>
                  </a:moveTo>
                  <a:cubicBezTo>
                    <a:pt x="1" y="5"/>
                    <a:pt x="2" y="2"/>
                    <a:pt x="1" y="1"/>
                  </a:cubicBezTo>
                  <a:cubicBezTo>
                    <a:pt x="1" y="0"/>
                    <a:pt x="4" y="1"/>
                    <a:pt x="5" y="1"/>
                  </a:cubicBezTo>
                  <a:cubicBezTo>
                    <a:pt x="6" y="1"/>
                    <a:pt x="9" y="2"/>
                    <a:pt x="9" y="3"/>
                  </a:cubicBezTo>
                  <a:cubicBezTo>
                    <a:pt x="8" y="4"/>
                    <a:pt x="6" y="5"/>
                    <a:pt x="5" y="5"/>
                  </a:cubicBezTo>
                  <a:cubicBezTo>
                    <a:pt x="3" y="6"/>
                    <a:pt x="3" y="6"/>
                    <a:pt x="1" y="5"/>
                  </a:cubicBezTo>
                  <a:cubicBezTo>
                    <a:pt x="0" y="4"/>
                    <a:pt x="2" y="6"/>
                    <a:pt x="1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0" name="Freeform 599">
              <a:extLst>
                <a:ext uri="{FF2B5EF4-FFF2-40B4-BE49-F238E27FC236}">
                  <a16:creationId xmlns:a16="http://schemas.microsoft.com/office/drawing/2014/main" xmlns="" id="{EA977030-F508-40DC-8D59-029961B4E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690" y="1699487"/>
              <a:ext cx="15176" cy="20241"/>
            </a:xfrm>
            <a:custGeom>
              <a:avLst/>
              <a:gdLst>
                <a:gd name="T0" fmla="*/ 2 w 3"/>
                <a:gd name="T1" fmla="*/ 1 h 4"/>
                <a:gd name="T2" fmla="*/ 1 w 3"/>
                <a:gd name="T3" fmla="*/ 3 h 4"/>
                <a:gd name="T4" fmla="*/ 2 w 3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1"/>
                  </a:moveTo>
                  <a:cubicBezTo>
                    <a:pt x="0" y="0"/>
                    <a:pt x="0" y="3"/>
                    <a:pt x="1" y="3"/>
                  </a:cubicBezTo>
                  <a:cubicBezTo>
                    <a:pt x="2" y="4"/>
                    <a:pt x="3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1" name="Freeform 600">
              <a:extLst>
                <a:ext uri="{FF2B5EF4-FFF2-40B4-BE49-F238E27FC236}">
                  <a16:creationId xmlns:a16="http://schemas.microsoft.com/office/drawing/2014/main" xmlns="" id="{25A2E1EA-B056-4899-8656-A6924CC6A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807" y="1684309"/>
              <a:ext cx="440121" cy="134939"/>
            </a:xfrm>
            <a:custGeom>
              <a:avLst/>
              <a:gdLst>
                <a:gd name="T0" fmla="*/ 17 w 89"/>
                <a:gd name="T1" fmla="*/ 7 h 27"/>
                <a:gd name="T2" fmla="*/ 19 w 89"/>
                <a:gd name="T3" fmla="*/ 4 h 27"/>
                <a:gd name="T4" fmla="*/ 15 w 89"/>
                <a:gd name="T5" fmla="*/ 2 h 27"/>
                <a:gd name="T6" fmla="*/ 12 w 89"/>
                <a:gd name="T7" fmla="*/ 2 h 27"/>
                <a:gd name="T8" fmla="*/ 4 w 89"/>
                <a:gd name="T9" fmla="*/ 1 h 27"/>
                <a:gd name="T10" fmla="*/ 4 w 89"/>
                <a:gd name="T11" fmla="*/ 3 h 27"/>
                <a:gd name="T12" fmla="*/ 0 w 89"/>
                <a:gd name="T13" fmla="*/ 4 h 27"/>
                <a:gd name="T14" fmla="*/ 5 w 89"/>
                <a:gd name="T15" fmla="*/ 5 h 27"/>
                <a:gd name="T16" fmla="*/ 7 w 89"/>
                <a:gd name="T17" fmla="*/ 6 h 27"/>
                <a:gd name="T18" fmla="*/ 6 w 89"/>
                <a:gd name="T19" fmla="*/ 7 h 27"/>
                <a:gd name="T20" fmla="*/ 24 w 89"/>
                <a:gd name="T21" fmla="*/ 13 h 27"/>
                <a:gd name="T22" fmla="*/ 25 w 89"/>
                <a:gd name="T23" fmla="*/ 16 h 27"/>
                <a:gd name="T24" fmla="*/ 24 w 89"/>
                <a:gd name="T25" fmla="*/ 21 h 27"/>
                <a:gd name="T26" fmla="*/ 27 w 89"/>
                <a:gd name="T27" fmla="*/ 25 h 27"/>
                <a:gd name="T28" fmla="*/ 30 w 89"/>
                <a:gd name="T29" fmla="*/ 24 h 27"/>
                <a:gd name="T30" fmla="*/ 33 w 89"/>
                <a:gd name="T31" fmla="*/ 26 h 27"/>
                <a:gd name="T32" fmla="*/ 38 w 89"/>
                <a:gd name="T33" fmla="*/ 26 h 27"/>
                <a:gd name="T34" fmla="*/ 42 w 89"/>
                <a:gd name="T35" fmla="*/ 23 h 27"/>
                <a:gd name="T36" fmla="*/ 45 w 89"/>
                <a:gd name="T37" fmla="*/ 26 h 27"/>
                <a:gd name="T38" fmla="*/ 52 w 89"/>
                <a:gd name="T39" fmla="*/ 27 h 27"/>
                <a:gd name="T40" fmla="*/ 62 w 89"/>
                <a:gd name="T41" fmla="*/ 27 h 27"/>
                <a:gd name="T42" fmla="*/ 65 w 89"/>
                <a:gd name="T43" fmla="*/ 27 h 27"/>
                <a:gd name="T44" fmla="*/ 67 w 89"/>
                <a:gd name="T45" fmla="*/ 24 h 27"/>
                <a:gd name="T46" fmla="*/ 70 w 89"/>
                <a:gd name="T47" fmla="*/ 25 h 27"/>
                <a:gd name="T48" fmla="*/ 76 w 89"/>
                <a:gd name="T49" fmla="*/ 27 h 27"/>
                <a:gd name="T50" fmla="*/ 82 w 89"/>
                <a:gd name="T51" fmla="*/ 26 h 27"/>
                <a:gd name="T52" fmla="*/ 85 w 89"/>
                <a:gd name="T53" fmla="*/ 24 h 27"/>
                <a:gd name="T54" fmla="*/ 85 w 89"/>
                <a:gd name="T55" fmla="*/ 22 h 27"/>
                <a:gd name="T56" fmla="*/ 82 w 89"/>
                <a:gd name="T57" fmla="*/ 22 h 27"/>
                <a:gd name="T58" fmla="*/ 85 w 89"/>
                <a:gd name="T59" fmla="*/ 17 h 27"/>
                <a:gd name="T60" fmla="*/ 80 w 89"/>
                <a:gd name="T61" fmla="*/ 16 h 27"/>
                <a:gd name="T62" fmla="*/ 78 w 89"/>
                <a:gd name="T63" fmla="*/ 14 h 27"/>
                <a:gd name="T64" fmla="*/ 70 w 89"/>
                <a:gd name="T65" fmla="*/ 14 h 27"/>
                <a:gd name="T66" fmla="*/ 65 w 89"/>
                <a:gd name="T67" fmla="*/ 14 h 27"/>
                <a:gd name="T68" fmla="*/ 55 w 89"/>
                <a:gd name="T69" fmla="*/ 17 h 27"/>
                <a:gd name="T70" fmla="*/ 56 w 89"/>
                <a:gd name="T71" fmla="*/ 18 h 27"/>
                <a:gd name="T72" fmla="*/ 52 w 89"/>
                <a:gd name="T73" fmla="*/ 18 h 27"/>
                <a:gd name="T74" fmla="*/ 49 w 89"/>
                <a:gd name="T75" fmla="*/ 16 h 27"/>
                <a:gd name="T76" fmla="*/ 46 w 89"/>
                <a:gd name="T77" fmla="*/ 17 h 27"/>
                <a:gd name="T78" fmla="*/ 42 w 89"/>
                <a:gd name="T79" fmla="*/ 16 h 27"/>
                <a:gd name="T80" fmla="*/ 41 w 89"/>
                <a:gd name="T81" fmla="*/ 18 h 27"/>
                <a:gd name="T82" fmla="*/ 38 w 89"/>
                <a:gd name="T83" fmla="*/ 16 h 27"/>
                <a:gd name="T84" fmla="*/ 39 w 89"/>
                <a:gd name="T85" fmla="*/ 14 h 27"/>
                <a:gd name="T86" fmla="*/ 34 w 89"/>
                <a:gd name="T87" fmla="*/ 12 h 27"/>
                <a:gd name="T88" fmla="*/ 30 w 89"/>
                <a:gd name="T89" fmla="*/ 13 h 27"/>
                <a:gd name="T90" fmla="*/ 32 w 89"/>
                <a:gd name="T91" fmla="*/ 12 h 27"/>
                <a:gd name="T92" fmla="*/ 28 w 89"/>
                <a:gd name="T93" fmla="*/ 9 h 27"/>
                <a:gd name="T94" fmla="*/ 38 w 89"/>
                <a:gd name="T95" fmla="*/ 10 h 27"/>
                <a:gd name="T96" fmla="*/ 33 w 89"/>
                <a:gd name="T97" fmla="*/ 7 h 27"/>
                <a:gd name="T98" fmla="*/ 28 w 89"/>
                <a:gd name="T99" fmla="*/ 7 h 27"/>
                <a:gd name="T100" fmla="*/ 32 w 89"/>
                <a:gd name="T101" fmla="*/ 6 h 27"/>
                <a:gd name="T102" fmla="*/ 27 w 89"/>
                <a:gd name="T103" fmla="*/ 5 h 27"/>
                <a:gd name="T104" fmla="*/ 17 w 89"/>
                <a:gd name="T105" fmla="*/ 7 h 27"/>
                <a:gd name="T106" fmla="*/ 17 w 89"/>
                <a:gd name="T107" fmla="*/ 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9" h="27">
                  <a:moveTo>
                    <a:pt x="17" y="7"/>
                  </a:moveTo>
                  <a:cubicBezTo>
                    <a:pt x="18" y="7"/>
                    <a:pt x="20" y="5"/>
                    <a:pt x="19" y="4"/>
                  </a:cubicBezTo>
                  <a:cubicBezTo>
                    <a:pt x="18" y="3"/>
                    <a:pt x="16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0" y="3"/>
                    <a:pt x="0" y="4"/>
                  </a:cubicBezTo>
                  <a:cubicBezTo>
                    <a:pt x="0" y="5"/>
                    <a:pt x="4" y="5"/>
                    <a:pt x="5" y="5"/>
                  </a:cubicBezTo>
                  <a:cubicBezTo>
                    <a:pt x="5" y="6"/>
                    <a:pt x="7" y="6"/>
                    <a:pt x="7" y="6"/>
                  </a:cubicBezTo>
                  <a:cubicBezTo>
                    <a:pt x="7" y="7"/>
                    <a:pt x="6" y="7"/>
                    <a:pt x="6" y="7"/>
                  </a:cubicBezTo>
                  <a:cubicBezTo>
                    <a:pt x="12" y="11"/>
                    <a:pt x="21" y="5"/>
                    <a:pt x="24" y="13"/>
                  </a:cubicBezTo>
                  <a:cubicBezTo>
                    <a:pt x="24" y="14"/>
                    <a:pt x="26" y="15"/>
                    <a:pt x="25" y="16"/>
                  </a:cubicBezTo>
                  <a:cubicBezTo>
                    <a:pt x="24" y="18"/>
                    <a:pt x="23" y="19"/>
                    <a:pt x="24" y="21"/>
                  </a:cubicBezTo>
                  <a:cubicBezTo>
                    <a:pt x="24" y="21"/>
                    <a:pt x="26" y="25"/>
                    <a:pt x="27" y="25"/>
                  </a:cubicBezTo>
                  <a:cubicBezTo>
                    <a:pt x="28" y="26"/>
                    <a:pt x="30" y="23"/>
                    <a:pt x="30" y="24"/>
                  </a:cubicBezTo>
                  <a:cubicBezTo>
                    <a:pt x="31" y="24"/>
                    <a:pt x="32" y="26"/>
                    <a:pt x="33" y="26"/>
                  </a:cubicBezTo>
                  <a:cubicBezTo>
                    <a:pt x="35" y="27"/>
                    <a:pt x="37" y="26"/>
                    <a:pt x="38" y="26"/>
                  </a:cubicBezTo>
                  <a:cubicBezTo>
                    <a:pt x="39" y="25"/>
                    <a:pt x="41" y="23"/>
                    <a:pt x="42" y="23"/>
                  </a:cubicBezTo>
                  <a:cubicBezTo>
                    <a:pt x="42" y="23"/>
                    <a:pt x="44" y="26"/>
                    <a:pt x="45" y="26"/>
                  </a:cubicBezTo>
                  <a:cubicBezTo>
                    <a:pt x="47" y="27"/>
                    <a:pt x="50" y="27"/>
                    <a:pt x="52" y="27"/>
                  </a:cubicBezTo>
                  <a:cubicBezTo>
                    <a:pt x="56" y="27"/>
                    <a:pt x="59" y="27"/>
                    <a:pt x="62" y="27"/>
                  </a:cubicBezTo>
                  <a:cubicBezTo>
                    <a:pt x="63" y="27"/>
                    <a:pt x="64" y="27"/>
                    <a:pt x="65" y="27"/>
                  </a:cubicBezTo>
                  <a:cubicBezTo>
                    <a:pt x="67" y="26"/>
                    <a:pt x="66" y="24"/>
                    <a:pt x="67" y="24"/>
                  </a:cubicBezTo>
                  <a:cubicBezTo>
                    <a:pt x="68" y="23"/>
                    <a:pt x="69" y="24"/>
                    <a:pt x="70" y="25"/>
                  </a:cubicBezTo>
                  <a:cubicBezTo>
                    <a:pt x="71" y="26"/>
                    <a:pt x="74" y="27"/>
                    <a:pt x="76" y="27"/>
                  </a:cubicBezTo>
                  <a:cubicBezTo>
                    <a:pt x="78" y="27"/>
                    <a:pt x="80" y="27"/>
                    <a:pt x="82" y="26"/>
                  </a:cubicBezTo>
                  <a:cubicBezTo>
                    <a:pt x="84" y="26"/>
                    <a:pt x="83" y="24"/>
                    <a:pt x="85" y="24"/>
                  </a:cubicBezTo>
                  <a:cubicBezTo>
                    <a:pt x="86" y="24"/>
                    <a:pt x="87" y="21"/>
                    <a:pt x="85" y="22"/>
                  </a:cubicBezTo>
                  <a:cubicBezTo>
                    <a:pt x="85" y="22"/>
                    <a:pt x="83" y="22"/>
                    <a:pt x="82" y="22"/>
                  </a:cubicBezTo>
                  <a:cubicBezTo>
                    <a:pt x="82" y="22"/>
                    <a:pt x="89" y="18"/>
                    <a:pt x="85" y="17"/>
                  </a:cubicBezTo>
                  <a:cubicBezTo>
                    <a:pt x="84" y="17"/>
                    <a:pt x="82" y="16"/>
                    <a:pt x="80" y="16"/>
                  </a:cubicBezTo>
                  <a:cubicBezTo>
                    <a:pt x="78" y="16"/>
                    <a:pt x="80" y="14"/>
                    <a:pt x="78" y="14"/>
                  </a:cubicBezTo>
                  <a:cubicBezTo>
                    <a:pt x="75" y="14"/>
                    <a:pt x="73" y="14"/>
                    <a:pt x="70" y="14"/>
                  </a:cubicBezTo>
                  <a:cubicBezTo>
                    <a:pt x="68" y="14"/>
                    <a:pt x="67" y="13"/>
                    <a:pt x="65" y="14"/>
                  </a:cubicBezTo>
                  <a:cubicBezTo>
                    <a:pt x="64" y="14"/>
                    <a:pt x="55" y="16"/>
                    <a:pt x="55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3" y="18"/>
                    <a:pt x="52" y="18"/>
                  </a:cubicBezTo>
                  <a:cubicBezTo>
                    <a:pt x="51" y="18"/>
                    <a:pt x="50" y="17"/>
                    <a:pt x="49" y="16"/>
                  </a:cubicBezTo>
                  <a:cubicBezTo>
                    <a:pt x="48" y="16"/>
                    <a:pt x="47" y="17"/>
                    <a:pt x="46" y="17"/>
                  </a:cubicBezTo>
                  <a:cubicBezTo>
                    <a:pt x="45" y="17"/>
                    <a:pt x="43" y="16"/>
                    <a:pt x="42" y="16"/>
                  </a:cubicBezTo>
                  <a:cubicBezTo>
                    <a:pt x="41" y="16"/>
                    <a:pt x="42" y="18"/>
                    <a:pt x="41" y="18"/>
                  </a:cubicBezTo>
                  <a:cubicBezTo>
                    <a:pt x="40" y="18"/>
                    <a:pt x="39" y="16"/>
                    <a:pt x="38" y="16"/>
                  </a:cubicBezTo>
                  <a:cubicBezTo>
                    <a:pt x="35" y="16"/>
                    <a:pt x="39" y="15"/>
                    <a:pt x="39" y="14"/>
                  </a:cubicBezTo>
                  <a:cubicBezTo>
                    <a:pt x="39" y="13"/>
                    <a:pt x="35" y="12"/>
                    <a:pt x="34" y="12"/>
                  </a:cubicBezTo>
                  <a:cubicBezTo>
                    <a:pt x="34" y="12"/>
                    <a:pt x="30" y="13"/>
                    <a:pt x="30" y="13"/>
                  </a:cubicBezTo>
                  <a:cubicBezTo>
                    <a:pt x="30" y="12"/>
                    <a:pt x="32" y="12"/>
                    <a:pt x="32" y="12"/>
                  </a:cubicBezTo>
                  <a:cubicBezTo>
                    <a:pt x="32" y="11"/>
                    <a:pt x="27" y="10"/>
                    <a:pt x="28" y="9"/>
                  </a:cubicBezTo>
                  <a:cubicBezTo>
                    <a:pt x="28" y="9"/>
                    <a:pt x="38" y="10"/>
                    <a:pt x="38" y="10"/>
                  </a:cubicBezTo>
                  <a:cubicBezTo>
                    <a:pt x="38" y="9"/>
                    <a:pt x="34" y="8"/>
                    <a:pt x="33" y="7"/>
                  </a:cubicBezTo>
                  <a:cubicBezTo>
                    <a:pt x="32" y="7"/>
                    <a:pt x="30" y="7"/>
                    <a:pt x="28" y="7"/>
                  </a:cubicBezTo>
                  <a:cubicBezTo>
                    <a:pt x="29" y="7"/>
                    <a:pt x="31" y="7"/>
                    <a:pt x="32" y="6"/>
                  </a:cubicBezTo>
                  <a:cubicBezTo>
                    <a:pt x="32" y="5"/>
                    <a:pt x="27" y="5"/>
                    <a:pt x="27" y="5"/>
                  </a:cubicBezTo>
                  <a:cubicBezTo>
                    <a:pt x="23" y="5"/>
                    <a:pt x="21" y="6"/>
                    <a:pt x="17" y="7"/>
                  </a:cubicBezTo>
                  <a:cubicBezTo>
                    <a:pt x="17" y="7"/>
                    <a:pt x="18" y="7"/>
                    <a:pt x="17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2" name="Freeform 601">
              <a:extLst>
                <a:ext uri="{FF2B5EF4-FFF2-40B4-BE49-F238E27FC236}">
                  <a16:creationId xmlns:a16="http://schemas.microsoft.com/office/drawing/2014/main" xmlns="" id="{AB421C86-2B02-4C8B-9732-3205542F5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926" y="1451540"/>
              <a:ext cx="291727" cy="183853"/>
            </a:xfrm>
            <a:custGeom>
              <a:avLst/>
              <a:gdLst>
                <a:gd name="T0" fmla="*/ 55 w 59"/>
                <a:gd name="T1" fmla="*/ 21 h 37"/>
                <a:gd name="T2" fmla="*/ 46 w 59"/>
                <a:gd name="T3" fmla="*/ 20 h 37"/>
                <a:gd name="T4" fmla="*/ 46 w 59"/>
                <a:gd name="T5" fmla="*/ 18 h 37"/>
                <a:gd name="T6" fmla="*/ 44 w 59"/>
                <a:gd name="T7" fmla="*/ 15 h 37"/>
                <a:gd name="T8" fmla="*/ 44 w 59"/>
                <a:gd name="T9" fmla="*/ 11 h 37"/>
                <a:gd name="T10" fmla="*/ 43 w 59"/>
                <a:gd name="T11" fmla="*/ 15 h 37"/>
                <a:gd name="T12" fmla="*/ 35 w 59"/>
                <a:gd name="T13" fmla="*/ 10 h 37"/>
                <a:gd name="T14" fmla="*/ 24 w 59"/>
                <a:gd name="T15" fmla="*/ 2 h 37"/>
                <a:gd name="T16" fmla="*/ 12 w 59"/>
                <a:gd name="T17" fmla="*/ 1 h 37"/>
                <a:gd name="T18" fmla="*/ 12 w 59"/>
                <a:gd name="T19" fmla="*/ 3 h 37"/>
                <a:gd name="T20" fmla="*/ 6 w 59"/>
                <a:gd name="T21" fmla="*/ 5 h 37"/>
                <a:gd name="T22" fmla="*/ 11 w 59"/>
                <a:gd name="T23" fmla="*/ 9 h 37"/>
                <a:gd name="T24" fmla="*/ 6 w 59"/>
                <a:gd name="T25" fmla="*/ 9 h 37"/>
                <a:gd name="T26" fmla="*/ 5 w 59"/>
                <a:gd name="T27" fmla="*/ 11 h 37"/>
                <a:gd name="T28" fmla="*/ 6 w 59"/>
                <a:gd name="T29" fmla="*/ 14 h 37"/>
                <a:gd name="T30" fmla="*/ 10 w 59"/>
                <a:gd name="T31" fmla="*/ 14 h 37"/>
                <a:gd name="T32" fmla="*/ 0 w 59"/>
                <a:gd name="T33" fmla="*/ 15 h 37"/>
                <a:gd name="T34" fmla="*/ 7 w 59"/>
                <a:gd name="T35" fmla="*/ 20 h 37"/>
                <a:gd name="T36" fmla="*/ 8 w 59"/>
                <a:gd name="T37" fmla="*/ 23 h 37"/>
                <a:gd name="T38" fmla="*/ 14 w 59"/>
                <a:gd name="T39" fmla="*/ 23 h 37"/>
                <a:gd name="T40" fmla="*/ 26 w 59"/>
                <a:gd name="T41" fmla="*/ 23 h 37"/>
                <a:gd name="T42" fmla="*/ 28 w 59"/>
                <a:gd name="T43" fmla="*/ 24 h 37"/>
                <a:gd name="T44" fmla="*/ 16 w 59"/>
                <a:gd name="T45" fmla="*/ 25 h 37"/>
                <a:gd name="T46" fmla="*/ 16 w 59"/>
                <a:gd name="T47" fmla="*/ 30 h 37"/>
                <a:gd name="T48" fmla="*/ 19 w 59"/>
                <a:gd name="T49" fmla="*/ 33 h 37"/>
                <a:gd name="T50" fmla="*/ 32 w 59"/>
                <a:gd name="T51" fmla="*/ 35 h 37"/>
                <a:gd name="T52" fmla="*/ 34 w 59"/>
                <a:gd name="T53" fmla="*/ 36 h 37"/>
                <a:gd name="T54" fmla="*/ 40 w 59"/>
                <a:gd name="T55" fmla="*/ 35 h 37"/>
                <a:gd name="T56" fmla="*/ 41 w 59"/>
                <a:gd name="T57" fmla="*/ 35 h 37"/>
                <a:gd name="T58" fmla="*/ 41 w 59"/>
                <a:gd name="T59" fmla="*/ 29 h 37"/>
                <a:gd name="T60" fmla="*/ 46 w 59"/>
                <a:gd name="T61" fmla="*/ 30 h 37"/>
                <a:gd name="T62" fmla="*/ 51 w 59"/>
                <a:gd name="T63" fmla="*/ 28 h 37"/>
                <a:gd name="T64" fmla="*/ 54 w 59"/>
                <a:gd name="T65" fmla="*/ 26 h 37"/>
                <a:gd name="T66" fmla="*/ 58 w 59"/>
                <a:gd name="T67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" h="37">
                  <a:moveTo>
                    <a:pt x="58" y="24"/>
                  </a:moveTo>
                  <a:cubicBezTo>
                    <a:pt x="58" y="22"/>
                    <a:pt x="56" y="22"/>
                    <a:pt x="55" y="21"/>
                  </a:cubicBezTo>
                  <a:cubicBezTo>
                    <a:pt x="54" y="20"/>
                    <a:pt x="53" y="22"/>
                    <a:pt x="52" y="21"/>
                  </a:cubicBezTo>
                  <a:cubicBezTo>
                    <a:pt x="50" y="19"/>
                    <a:pt x="48" y="21"/>
                    <a:pt x="46" y="20"/>
                  </a:cubicBezTo>
                  <a:cubicBezTo>
                    <a:pt x="46" y="20"/>
                    <a:pt x="48" y="19"/>
                    <a:pt x="48" y="18"/>
                  </a:cubicBezTo>
                  <a:cubicBezTo>
                    <a:pt x="48" y="18"/>
                    <a:pt x="46" y="18"/>
                    <a:pt x="46" y="18"/>
                  </a:cubicBezTo>
                  <a:cubicBezTo>
                    <a:pt x="46" y="17"/>
                    <a:pt x="47" y="17"/>
                    <a:pt x="47" y="16"/>
                  </a:cubicBezTo>
                  <a:cubicBezTo>
                    <a:pt x="47" y="15"/>
                    <a:pt x="44" y="16"/>
                    <a:pt x="44" y="15"/>
                  </a:cubicBezTo>
                  <a:cubicBezTo>
                    <a:pt x="43" y="15"/>
                    <a:pt x="45" y="14"/>
                    <a:pt x="45" y="14"/>
                  </a:cubicBezTo>
                  <a:cubicBezTo>
                    <a:pt x="46" y="13"/>
                    <a:pt x="44" y="12"/>
                    <a:pt x="44" y="11"/>
                  </a:cubicBezTo>
                  <a:cubicBezTo>
                    <a:pt x="43" y="10"/>
                    <a:pt x="38" y="11"/>
                    <a:pt x="38" y="11"/>
                  </a:cubicBezTo>
                  <a:cubicBezTo>
                    <a:pt x="38" y="12"/>
                    <a:pt x="43" y="14"/>
                    <a:pt x="43" y="15"/>
                  </a:cubicBezTo>
                  <a:cubicBezTo>
                    <a:pt x="42" y="16"/>
                    <a:pt x="39" y="14"/>
                    <a:pt x="38" y="13"/>
                  </a:cubicBezTo>
                  <a:cubicBezTo>
                    <a:pt x="36" y="12"/>
                    <a:pt x="39" y="10"/>
                    <a:pt x="35" y="10"/>
                  </a:cubicBezTo>
                  <a:cubicBezTo>
                    <a:pt x="33" y="10"/>
                    <a:pt x="30" y="10"/>
                    <a:pt x="29" y="8"/>
                  </a:cubicBezTo>
                  <a:cubicBezTo>
                    <a:pt x="28" y="6"/>
                    <a:pt x="26" y="3"/>
                    <a:pt x="24" y="2"/>
                  </a:cubicBezTo>
                  <a:cubicBezTo>
                    <a:pt x="21" y="1"/>
                    <a:pt x="18" y="0"/>
                    <a:pt x="16" y="0"/>
                  </a:cubicBezTo>
                  <a:cubicBezTo>
                    <a:pt x="15" y="0"/>
                    <a:pt x="10" y="0"/>
                    <a:pt x="12" y="1"/>
                  </a:cubicBezTo>
                  <a:cubicBezTo>
                    <a:pt x="13" y="1"/>
                    <a:pt x="17" y="2"/>
                    <a:pt x="17" y="2"/>
                  </a:cubicBezTo>
                  <a:cubicBezTo>
                    <a:pt x="17" y="4"/>
                    <a:pt x="13" y="3"/>
                    <a:pt x="12" y="3"/>
                  </a:cubicBezTo>
                  <a:cubicBezTo>
                    <a:pt x="12" y="3"/>
                    <a:pt x="13" y="4"/>
                    <a:pt x="13" y="4"/>
                  </a:cubicBezTo>
                  <a:cubicBezTo>
                    <a:pt x="13" y="5"/>
                    <a:pt x="7" y="2"/>
                    <a:pt x="6" y="5"/>
                  </a:cubicBezTo>
                  <a:cubicBezTo>
                    <a:pt x="6" y="5"/>
                    <a:pt x="11" y="7"/>
                    <a:pt x="12" y="7"/>
                  </a:cubicBezTo>
                  <a:cubicBezTo>
                    <a:pt x="10" y="6"/>
                    <a:pt x="11" y="9"/>
                    <a:pt x="11" y="9"/>
                  </a:cubicBezTo>
                  <a:cubicBezTo>
                    <a:pt x="11" y="10"/>
                    <a:pt x="4" y="7"/>
                    <a:pt x="3" y="8"/>
                  </a:cubicBezTo>
                  <a:cubicBezTo>
                    <a:pt x="3" y="7"/>
                    <a:pt x="6" y="8"/>
                    <a:pt x="6" y="9"/>
                  </a:cubicBezTo>
                  <a:cubicBezTo>
                    <a:pt x="6" y="8"/>
                    <a:pt x="4" y="9"/>
                    <a:pt x="4" y="9"/>
                  </a:cubicBezTo>
                  <a:cubicBezTo>
                    <a:pt x="3" y="10"/>
                    <a:pt x="5" y="11"/>
                    <a:pt x="5" y="11"/>
                  </a:cubicBezTo>
                  <a:cubicBezTo>
                    <a:pt x="6" y="12"/>
                    <a:pt x="2" y="12"/>
                    <a:pt x="1" y="12"/>
                  </a:cubicBezTo>
                  <a:cubicBezTo>
                    <a:pt x="2" y="12"/>
                    <a:pt x="4" y="13"/>
                    <a:pt x="6" y="14"/>
                  </a:cubicBezTo>
                  <a:cubicBezTo>
                    <a:pt x="8" y="14"/>
                    <a:pt x="10" y="13"/>
                    <a:pt x="12" y="13"/>
                  </a:cubicBezTo>
                  <a:cubicBezTo>
                    <a:pt x="12" y="13"/>
                    <a:pt x="10" y="14"/>
                    <a:pt x="10" y="14"/>
                  </a:cubicBezTo>
                  <a:cubicBezTo>
                    <a:pt x="10" y="15"/>
                    <a:pt x="11" y="15"/>
                    <a:pt x="11" y="15"/>
                  </a:cubicBezTo>
                  <a:cubicBezTo>
                    <a:pt x="11" y="16"/>
                    <a:pt x="0" y="15"/>
                    <a:pt x="0" y="15"/>
                  </a:cubicBezTo>
                  <a:cubicBezTo>
                    <a:pt x="0" y="15"/>
                    <a:pt x="2" y="18"/>
                    <a:pt x="2" y="18"/>
                  </a:cubicBezTo>
                  <a:cubicBezTo>
                    <a:pt x="3" y="19"/>
                    <a:pt x="7" y="21"/>
                    <a:pt x="7" y="20"/>
                  </a:cubicBezTo>
                  <a:cubicBezTo>
                    <a:pt x="7" y="21"/>
                    <a:pt x="5" y="20"/>
                    <a:pt x="6" y="22"/>
                  </a:cubicBezTo>
                  <a:cubicBezTo>
                    <a:pt x="6" y="22"/>
                    <a:pt x="7" y="23"/>
                    <a:pt x="8" y="23"/>
                  </a:cubicBezTo>
                  <a:cubicBezTo>
                    <a:pt x="9" y="24"/>
                    <a:pt x="10" y="23"/>
                    <a:pt x="11" y="23"/>
                  </a:cubicBezTo>
                  <a:cubicBezTo>
                    <a:pt x="12" y="22"/>
                    <a:pt x="13" y="24"/>
                    <a:pt x="14" y="23"/>
                  </a:cubicBezTo>
                  <a:cubicBezTo>
                    <a:pt x="17" y="22"/>
                    <a:pt x="19" y="21"/>
                    <a:pt x="21" y="22"/>
                  </a:cubicBezTo>
                  <a:cubicBezTo>
                    <a:pt x="23" y="23"/>
                    <a:pt x="24" y="23"/>
                    <a:pt x="26" y="23"/>
                  </a:cubicBezTo>
                  <a:cubicBezTo>
                    <a:pt x="25" y="23"/>
                    <a:pt x="23" y="23"/>
                    <a:pt x="21" y="23"/>
                  </a:cubicBezTo>
                  <a:cubicBezTo>
                    <a:pt x="23" y="23"/>
                    <a:pt x="27" y="23"/>
                    <a:pt x="28" y="24"/>
                  </a:cubicBezTo>
                  <a:cubicBezTo>
                    <a:pt x="28" y="24"/>
                    <a:pt x="23" y="25"/>
                    <a:pt x="23" y="25"/>
                  </a:cubicBezTo>
                  <a:cubicBezTo>
                    <a:pt x="21" y="25"/>
                    <a:pt x="18" y="25"/>
                    <a:pt x="16" y="25"/>
                  </a:cubicBezTo>
                  <a:cubicBezTo>
                    <a:pt x="16" y="26"/>
                    <a:pt x="12" y="27"/>
                    <a:pt x="13" y="27"/>
                  </a:cubicBezTo>
                  <a:cubicBezTo>
                    <a:pt x="14" y="28"/>
                    <a:pt x="15" y="28"/>
                    <a:pt x="16" y="30"/>
                  </a:cubicBezTo>
                  <a:cubicBezTo>
                    <a:pt x="16" y="32"/>
                    <a:pt x="22" y="30"/>
                    <a:pt x="23" y="32"/>
                  </a:cubicBezTo>
                  <a:cubicBezTo>
                    <a:pt x="23" y="32"/>
                    <a:pt x="19" y="32"/>
                    <a:pt x="19" y="33"/>
                  </a:cubicBezTo>
                  <a:cubicBezTo>
                    <a:pt x="20" y="34"/>
                    <a:pt x="25" y="36"/>
                    <a:pt x="26" y="36"/>
                  </a:cubicBezTo>
                  <a:cubicBezTo>
                    <a:pt x="26" y="36"/>
                    <a:pt x="32" y="36"/>
                    <a:pt x="32" y="35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3"/>
                    <a:pt x="35" y="36"/>
                    <a:pt x="34" y="36"/>
                  </a:cubicBezTo>
                  <a:cubicBezTo>
                    <a:pt x="35" y="36"/>
                    <a:pt x="33" y="33"/>
                    <a:pt x="33" y="32"/>
                  </a:cubicBezTo>
                  <a:cubicBezTo>
                    <a:pt x="35" y="31"/>
                    <a:pt x="37" y="37"/>
                    <a:pt x="40" y="35"/>
                  </a:cubicBezTo>
                  <a:cubicBezTo>
                    <a:pt x="41" y="34"/>
                    <a:pt x="39" y="32"/>
                    <a:pt x="40" y="32"/>
                  </a:cubicBezTo>
                  <a:cubicBezTo>
                    <a:pt x="41" y="32"/>
                    <a:pt x="41" y="34"/>
                    <a:pt x="41" y="35"/>
                  </a:cubicBezTo>
                  <a:cubicBezTo>
                    <a:pt x="42" y="35"/>
                    <a:pt x="43" y="31"/>
                    <a:pt x="42" y="31"/>
                  </a:cubicBezTo>
                  <a:cubicBezTo>
                    <a:pt x="42" y="30"/>
                    <a:pt x="42" y="29"/>
                    <a:pt x="41" y="29"/>
                  </a:cubicBezTo>
                  <a:cubicBezTo>
                    <a:pt x="41" y="28"/>
                    <a:pt x="42" y="26"/>
                    <a:pt x="43" y="27"/>
                  </a:cubicBezTo>
                  <a:cubicBezTo>
                    <a:pt x="44" y="28"/>
                    <a:pt x="43" y="32"/>
                    <a:pt x="46" y="30"/>
                  </a:cubicBezTo>
                  <a:cubicBezTo>
                    <a:pt x="47" y="29"/>
                    <a:pt x="50" y="25"/>
                    <a:pt x="52" y="27"/>
                  </a:cubicBezTo>
                  <a:cubicBezTo>
                    <a:pt x="53" y="27"/>
                    <a:pt x="51" y="28"/>
                    <a:pt x="51" y="28"/>
                  </a:cubicBezTo>
                  <a:cubicBezTo>
                    <a:pt x="51" y="28"/>
                    <a:pt x="56" y="27"/>
                    <a:pt x="56" y="27"/>
                  </a:cubicBezTo>
                  <a:cubicBezTo>
                    <a:pt x="56" y="27"/>
                    <a:pt x="54" y="27"/>
                    <a:pt x="54" y="26"/>
                  </a:cubicBezTo>
                  <a:cubicBezTo>
                    <a:pt x="54" y="25"/>
                    <a:pt x="59" y="25"/>
                    <a:pt x="58" y="24"/>
                  </a:cubicBezTo>
                  <a:cubicBezTo>
                    <a:pt x="58" y="22"/>
                    <a:pt x="58" y="25"/>
                    <a:pt x="58" y="2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3" name="Freeform 602">
              <a:extLst>
                <a:ext uri="{FF2B5EF4-FFF2-40B4-BE49-F238E27FC236}">
                  <a16:creationId xmlns:a16="http://schemas.microsoft.com/office/drawing/2014/main" xmlns="" id="{63C668E2-9147-4737-8DE0-748069094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964" y="1338530"/>
              <a:ext cx="770633" cy="401440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4" name="Freeform 604">
              <a:extLst>
                <a:ext uri="{FF2B5EF4-FFF2-40B4-BE49-F238E27FC236}">
                  <a16:creationId xmlns:a16="http://schemas.microsoft.com/office/drawing/2014/main" xmlns="" id="{0D576E95-07BC-4496-B187-678494D4A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831" y="1561177"/>
              <a:ext cx="69138" cy="25302"/>
            </a:xfrm>
            <a:custGeom>
              <a:avLst/>
              <a:gdLst>
                <a:gd name="T0" fmla="*/ 13 w 14"/>
                <a:gd name="T1" fmla="*/ 4 h 5"/>
                <a:gd name="T2" fmla="*/ 11 w 14"/>
                <a:gd name="T3" fmla="*/ 2 h 5"/>
                <a:gd name="T4" fmla="*/ 8 w 14"/>
                <a:gd name="T5" fmla="*/ 2 h 5"/>
                <a:gd name="T6" fmla="*/ 1 w 14"/>
                <a:gd name="T7" fmla="*/ 1 h 5"/>
                <a:gd name="T8" fmla="*/ 2 w 14"/>
                <a:gd name="T9" fmla="*/ 2 h 5"/>
                <a:gd name="T10" fmla="*/ 0 w 14"/>
                <a:gd name="T11" fmla="*/ 3 h 5"/>
                <a:gd name="T12" fmla="*/ 3 w 14"/>
                <a:gd name="T13" fmla="*/ 3 h 5"/>
                <a:gd name="T14" fmla="*/ 8 w 14"/>
                <a:gd name="T15" fmla="*/ 4 h 5"/>
                <a:gd name="T16" fmla="*/ 13 w 14"/>
                <a:gd name="T17" fmla="*/ 4 h 5"/>
                <a:gd name="T18" fmla="*/ 13 w 14"/>
                <a:gd name="T1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5">
                  <a:moveTo>
                    <a:pt x="13" y="4"/>
                  </a:moveTo>
                  <a:cubicBezTo>
                    <a:pt x="12" y="3"/>
                    <a:pt x="13" y="3"/>
                    <a:pt x="11" y="2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2"/>
                    <a:pt x="2" y="2"/>
                  </a:cubicBezTo>
                  <a:cubicBezTo>
                    <a:pt x="2" y="3"/>
                    <a:pt x="0" y="4"/>
                    <a:pt x="0" y="3"/>
                  </a:cubicBezTo>
                  <a:cubicBezTo>
                    <a:pt x="0" y="4"/>
                    <a:pt x="2" y="3"/>
                    <a:pt x="3" y="3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3"/>
                    <a:pt x="14" y="5"/>
                    <a:pt x="13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5" name="Freeform 605">
              <a:extLst>
                <a:ext uri="{FF2B5EF4-FFF2-40B4-BE49-F238E27FC236}">
                  <a16:creationId xmlns:a16="http://schemas.microsoft.com/office/drawing/2014/main" xmlns="" id="{CED05BBA-0CF1-465E-904C-A869C3BFF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594" y="1581417"/>
              <a:ext cx="28668" cy="10121"/>
            </a:xfrm>
            <a:custGeom>
              <a:avLst/>
              <a:gdLst>
                <a:gd name="T0" fmla="*/ 5 w 6"/>
                <a:gd name="T1" fmla="*/ 1 h 2"/>
                <a:gd name="T2" fmla="*/ 2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4" y="2"/>
                    <a:pt x="0" y="0"/>
                    <a:pt x="2" y="0"/>
                  </a:cubicBezTo>
                  <a:cubicBezTo>
                    <a:pt x="3" y="0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6" name="Freeform 606">
              <a:extLst>
                <a:ext uri="{FF2B5EF4-FFF2-40B4-BE49-F238E27FC236}">
                  <a16:creationId xmlns:a16="http://schemas.microsoft.com/office/drawing/2014/main" xmlns="" id="{CC82C6B3-336D-4D49-B816-F7EEB684E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751" y="1734910"/>
              <a:ext cx="28668" cy="15181"/>
            </a:xfrm>
            <a:custGeom>
              <a:avLst/>
              <a:gdLst>
                <a:gd name="T0" fmla="*/ 4 w 6"/>
                <a:gd name="T1" fmla="*/ 1 h 3"/>
                <a:gd name="T2" fmla="*/ 1 w 6"/>
                <a:gd name="T3" fmla="*/ 2 h 3"/>
                <a:gd name="T4" fmla="*/ 4 w 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4" y="1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2" y="3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7" name="Freeform 607">
              <a:extLst>
                <a:ext uri="{FF2B5EF4-FFF2-40B4-BE49-F238E27FC236}">
                  <a16:creationId xmlns:a16="http://schemas.microsoft.com/office/drawing/2014/main" xmlns="" id="{60D24D3D-A388-4073-B444-D120C315F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524" y="2423093"/>
              <a:ext cx="25294" cy="20241"/>
            </a:xfrm>
            <a:custGeom>
              <a:avLst/>
              <a:gdLst>
                <a:gd name="T0" fmla="*/ 4 w 5"/>
                <a:gd name="T1" fmla="*/ 1 h 4"/>
                <a:gd name="T2" fmla="*/ 1 w 5"/>
                <a:gd name="T3" fmla="*/ 4 h 4"/>
                <a:gd name="T4" fmla="*/ 4 w 5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3" y="0"/>
                    <a:pt x="0" y="4"/>
                    <a:pt x="1" y="4"/>
                  </a:cubicBezTo>
                  <a:cubicBezTo>
                    <a:pt x="1" y="4"/>
                    <a:pt x="5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8" name="Freeform 608">
              <a:extLst>
                <a:ext uri="{FF2B5EF4-FFF2-40B4-BE49-F238E27FC236}">
                  <a16:creationId xmlns:a16="http://schemas.microsoft.com/office/drawing/2014/main" xmlns="" id="{F160153E-FF83-4747-837A-1AE5A8762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6937" y="2418033"/>
              <a:ext cx="5060" cy="506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59" name="Freeform 609">
              <a:extLst>
                <a:ext uri="{FF2B5EF4-FFF2-40B4-BE49-F238E27FC236}">
                  <a16:creationId xmlns:a16="http://schemas.microsoft.com/office/drawing/2014/main" xmlns="" id="{7528F947-078A-4ABF-B621-35AF338E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2736" y="2423093"/>
              <a:ext cx="33726" cy="30360"/>
            </a:xfrm>
            <a:custGeom>
              <a:avLst/>
              <a:gdLst>
                <a:gd name="T0" fmla="*/ 5 w 7"/>
                <a:gd name="T1" fmla="*/ 2 h 6"/>
                <a:gd name="T2" fmla="*/ 1 w 7"/>
                <a:gd name="T3" fmla="*/ 2 h 6"/>
                <a:gd name="T4" fmla="*/ 5 w 7"/>
                <a:gd name="T5" fmla="*/ 2 h 6"/>
                <a:gd name="T6" fmla="*/ 5 w 7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2"/>
                  </a:moveTo>
                  <a:cubicBezTo>
                    <a:pt x="7" y="0"/>
                    <a:pt x="2" y="0"/>
                    <a:pt x="1" y="2"/>
                  </a:cubicBezTo>
                  <a:cubicBezTo>
                    <a:pt x="0" y="3"/>
                    <a:pt x="4" y="5"/>
                    <a:pt x="5" y="2"/>
                  </a:cubicBezTo>
                  <a:cubicBezTo>
                    <a:pt x="6" y="1"/>
                    <a:pt x="3" y="6"/>
                    <a:pt x="5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0" name="Freeform 610">
              <a:extLst>
                <a:ext uri="{FF2B5EF4-FFF2-40B4-BE49-F238E27FC236}">
                  <a16:creationId xmlns:a16="http://schemas.microsoft.com/office/drawing/2014/main" xmlns="" id="{CA8AC7DC-F904-46D2-8F09-6A20BB9E9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9058" y="4182346"/>
              <a:ext cx="10118" cy="506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1" name="Freeform 611">
              <a:extLst>
                <a:ext uri="{FF2B5EF4-FFF2-40B4-BE49-F238E27FC236}">
                  <a16:creationId xmlns:a16="http://schemas.microsoft.com/office/drawing/2014/main" xmlns="" id="{EFDD02AB-0406-4E86-A926-15D5D5378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4980" y="4172226"/>
              <a:ext cx="10118" cy="10121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2" name="Freeform 612">
              <a:extLst>
                <a:ext uri="{FF2B5EF4-FFF2-40B4-BE49-F238E27FC236}">
                  <a16:creationId xmlns:a16="http://schemas.microsoft.com/office/drawing/2014/main" xmlns="" id="{A1D22113-6E8C-4729-AB55-533129C1E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570" y="5054384"/>
              <a:ext cx="33726" cy="25302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3" name="Rectangle 613">
              <a:extLst>
                <a:ext uri="{FF2B5EF4-FFF2-40B4-BE49-F238E27FC236}">
                  <a16:creationId xmlns:a16="http://schemas.microsoft.com/office/drawing/2014/main" xmlns="" id="{BE463894-952C-4D10-A968-27F9DEC25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0296" y="2095869"/>
              <a:ext cx="1688" cy="16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4" name="Freeform 614">
              <a:extLst>
                <a:ext uri="{FF2B5EF4-FFF2-40B4-BE49-F238E27FC236}">
                  <a16:creationId xmlns:a16="http://schemas.microsoft.com/office/drawing/2014/main" xmlns="" id="{E8C39C90-809E-402A-91DA-194EE60A2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8951" y="4905953"/>
              <a:ext cx="50588" cy="43856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5" name="Freeform 615">
              <a:extLst>
                <a:ext uri="{FF2B5EF4-FFF2-40B4-BE49-F238E27FC236}">
                  <a16:creationId xmlns:a16="http://schemas.microsoft.com/office/drawing/2014/main" xmlns="" id="{22EEE4D6-95AC-4309-8ECD-1513498E2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437" y="2908871"/>
              <a:ext cx="35412" cy="15181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6" name="Freeform 616">
              <a:extLst>
                <a:ext uri="{FF2B5EF4-FFF2-40B4-BE49-F238E27FC236}">
                  <a16:creationId xmlns:a16="http://schemas.microsoft.com/office/drawing/2014/main" xmlns="" id="{55C5D903-0AC0-4E43-A163-940AF52D8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9184" y="5573894"/>
              <a:ext cx="89374" cy="79276"/>
            </a:xfrm>
            <a:custGeom>
              <a:avLst/>
              <a:gdLst>
                <a:gd name="T0" fmla="*/ 17 w 18"/>
                <a:gd name="T1" fmla="*/ 14 h 16"/>
                <a:gd name="T2" fmla="*/ 8 w 18"/>
                <a:gd name="T3" fmla="*/ 9 h 16"/>
                <a:gd name="T4" fmla="*/ 4 w 18"/>
                <a:gd name="T5" fmla="*/ 5 h 16"/>
                <a:gd name="T6" fmla="*/ 1 w 18"/>
                <a:gd name="T7" fmla="*/ 3 h 16"/>
                <a:gd name="T8" fmla="*/ 2 w 18"/>
                <a:gd name="T9" fmla="*/ 2 h 16"/>
                <a:gd name="T10" fmla="*/ 0 w 18"/>
                <a:gd name="T11" fmla="*/ 0 h 16"/>
                <a:gd name="T12" fmla="*/ 0 w 18"/>
                <a:gd name="T13" fmla="*/ 14 h 16"/>
                <a:gd name="T14" fmla="*/ 7 w 18"/>
                <a:gd name="T15" fmla="*/ 15 h 16"/>
                <a:gd name="T16" fmla="*/ 10 w 18"/>
                <a:gd name="T17" fmla="*/ 16 h 16"/>
                <a:gd name="T18" fmla="*/ 13 w 18"/>
                <a:gd name="T19" fmla="*/ 15 h 16"/>
                <a:gd name="T20" fmla="*/ 18 w 18"/>
                <a:gd name="T21" fmla="*/ 14 h 16"/>
                <a:gd name="T22" fmla="*/ 17 w 18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6">
                  <a:moveTo>
                    <a:pt x="17" y="14"/>
                  </a:moveTo>
                  <a:cubicBezTo>
                    <a:pt x="13" y="14"/>
                    <a:pt x="11" y="11"/>
                    <a:pt x="8" y="9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5"/>
                    <a:pt x="1" y="4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3" y="2"/>
                    <a:pt x="1" y="0"/>
                    <a:pt x="0" y="0"/>
                  </a:cubicBezTo>
                  <a:cubicBezTo>
                    <a:pt x="0" y="5"/>
                    <a:pt x="0" y="10"/>
                    <a:pt x="0" y="14"/>
                  </a:cubicBezTo>
                  <a:cubicBezTo>
                    <a:pt x="0" y="15"/>
                    <a:pt x="6" y="15"/>
                    <a:pt x="7" y="15"/>
                  </a:cubicBezTo>
                  <a:cubicBezTo>
                    <a:pt x="8" y="15"/>
                    <a:pt x="9" y="15"/>
                    <a:pt x="10" y="16"/>
                  </a:cubicBezTo>
                  <a:cubicBezTo>
                    <a:pt x="12" y="16"/>
                    <a:pt x="12" y="16"/>
                    <a:pt x="13" y="15"/>
                  </a:cubicBezTo>
                  <a:cubicBezTo>
                    <a:pt x="14" y="15"/>
                    <a:pt x="18" y="15"/>
                    <a:pt x="18" y="14"/>
                  </a:cubicBezTo>
                  <a:cubicBezTo>
                    <a:pt x="18" y="14"/>
                    <a:pt x="18" y="13"/>
                    <a:pt x="17" y="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7" name="Freeform 617">
              <a:extLst>
                <a:ext uri="{FF2B5EF4-FFF2-40B4-BE49-F238E27FC236}">
                  <a16:creationId xmlns:a16="http://schemas.microsoft.com/office/drawing/2014/main" xmlns="" id="{3ED1352B-C1CF-42BF-B530-7C53C67B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753" y="5563776"/>
              <a:ext cx="148394" cy="114696"/>
            </a:xfrm>
            <a:custGeom>
              <a:avLst/>
              <a:gdLst>
                <a:gd name="T0" fmla="*/ 19 w 30"/>
                <a:gd name="T1" fmla="*/ 17 h 23"/>
                <a:gd name="T2" fmla="*/ 19 w 30"/>
                <a:gd name="T3" fmla="*/ 7 h 23"/>
                <a:gd name="T4" fmla="*/ 19 w 30"/>
                <a:gd name="T5" fmla="*/ 3 h 23"/>
                <a:gd name="T6" fmla="*/ 15 w 30"/>
                <a:gd name="T7" fmla="*/ 1 h 23"/>
                <a:gd name="T8" fmla="*/ 12 w 30"/>
                <a:gd name="T9" fmla="*/ 3 h 23"/>
                <a:gd name="T10" fmla="*/ 13 w 30"/>
                <a:gd name="T11" fmla="*/ 6 h 23"/>
                <a:gd name="T12" fmla="*/ 15 w 30"/>
                <a:gd name="T13" fmla="*/ 6 h 23"/>
                <a:gd name="T14" fmla="*/ 14 w 30"/>
                <a:gd name="T15" fmla="*/ 8 h 23"/>
                <a:gd name="T16" fmla="*/ 13 w 30"/>
                <a:gd name="T17" fmla="*/ 11 h 23"/>
                <a:gd name="T18" fmla="*/ 16 w 30"/>
                <a:gd name="T19" fmla="*/ 13 h 23"/>
                <a:gd name="T20" fmla="*/ 12 w 30"/>
                <a:gd name="T21" fmla="*/ 13 h 23"/>
                <a:gd name="T22" fmla="*/ 9 w 30"/>
                <a:gd name="T23" fmla="*/ 12 h 23"/>
                <a:gd name="T24" fmla="*/ 10 w 30"/>
                <a:gd name="T25" fmla="*/ 12 h 23"/>
                <a:gd name="T26" fmla="*/ 10 w 30"/>
                <a:gd name="T27" fmla="*/ 9 h 23"/>
                <a:gd name="T28" fmla="*/ 8 w 30"/>
                <a:gd name="T29" fmla="*/ 11 h 23"/>
                <a:gd name="T30" fmla="*/ 5 w 30"/>
                <a:gd name="T31" fmla="*/ 11 h 23"/>
                <a:gd name="T32" fmla="*/ 0 w 30"/>
                <a:gd name="T33" fmla="*/ 12 h 23"/>
                <a:gd name="T34" fmla="*/ 2 w 30"/>
                <a:gd name="T35" fmla="*/ 12 h 23"/>
                <a:gd name="T36" fmla="*/ 3 w 30"/>
                <a:gd name="T37" fmla="*/ 12 h 23"/>
                <a:gd name="T38" fmla="*/ 5 w 30"/>
                <a:gd name="T39" fmla="*/ 12 h 23"/>
                <a:gd name="T40" fmla="*/ 6 w 30"/>
                <a:gd name="T41" fmla="*/ 13 h 23"/>
                <a:gd name="T42" fmla="*/ 4 w 30"/>
                <a:gd name="T43" fmla="*/ 15 h 23"/>
                <a:gd name="T44" fmla="*/ 6 w 30"/>
                <a:gd name="T45" fmla="*/ 15 h 23"/>
                <a:gd name="T46" fmla="*/ 8 w 30"/>
                <a:gd name="T47" fmla="*/ 16 h 23"/>
                <a:gd name="T48" fmla="*/ 7 w 30"/>
                <a:gd name="T49" fmla="*/ 16 h 23"/>
                <a:gd name="T50" fmla="*/ 10 w 30"/>
                <a:gd name="T51" fmla="*/ 17 h 23"/>
                <a:gd name="T52" fmla="*/ 12 w 30"/>
                <a:gd name="T53" fmla="*/ 17 h 23"/>
                <a:gd name="T54" fmla="*/ 17 w 30"/>
                <a:gd name="T55" fmla="*/ 21 h 23"/>
                <a:gd name="T56" fmla="*/ 16 w 30"/>
                <a:gd name="T57" fmla="*/ 20 h 23"/>
                <a:gd name="T58" fmla="*/ 23 w 30"/>
                <a:gd name="T59" fmla="*/ 23 h 23"/>
                <a:gd name="T60" fmla="*/ 19 w 30"/>
                <a:gd name="T61" fmla="*/ 18 h 23"/>
                <a:gd name="T62" fmla="*/ 24 w 30"/>
                <a:gd name="T63" fmla="*/ 19 h 23"/>
                <a:gd name="T64" fmla="*/ 30 w 30"/>
                <a:gd name="T65" fmla="*/ 18 h 23"/>
                <a:gd name="T66" fmla="*/ 19 w 30"/>
                <a:gd name="T67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23">
                  <a:moveTo>
                    <a:pt x="19" y="17"/>
                  </a:moveTo>
                  <a:cubicBezTo>
                    <a:pt x="19" y="13"/>
                    <a:pt x="19" y="10"/>
                    <a:pt x="19" y="7"/>
                  </a:cubicBezTo>
                  <a:cubicBezTo>
                    <a:pt x="19" y="6"/>
                    <a:pt x="19" y="4"/>
                    <a:pt x="19" y="3"/>
                  </a:cubicBezTo>
                  <a:cubicBezTo>
                    <a:pt x="19" y="2"/>
                    <a:pt x="16" y="0"/>
                    <a:pt x="15" y="1"/>
                  </a:cubicBezTo>
                  <a:cubicBezTo>
                    <a:pt x="14" y="2"/>
                    <a:pt x="12" y="1"/>
                    <a:pt x="12" y="3"/>
                  </a:cubicBezTo>
                  <a:cubicBezTo>
                    <a:pt x="11" y="5"/>
                    <a:pt x="9" y="7"/>
                    <a:pt x="13" y="6"/>
                  </a:cubicBezTo>
                  <a:cubicBezTo>
                    <a:pt x="13" y="6"/>
                    <a:pt x="15" y="6"/>
                    <a:pt x="15" y="6"/>
                  </a:cubicBezTo>
                  <a:cubicBezTo>
                    <a:pt x="16" y="6"/>
                    <a:pt x="14" y="8"/>
                    <a:pt x="14" y="8"/>
                  </a:cubicBezTo>
                  <a:cubicBezTo>
                    <a:pt x="13" y="8"/>
                    <a:pt x="11" y="10"/>
                    <a:pt x="13" y="11"/>
                  </a:cubicBezTo>
                  <a:cubicBezTo>
                    <a:pt x="13" y="12"/>
                    <a:pt x="16" y="12"/>
                    <a:pt x="16" y="13"/>
                  </a:cubicBezTo>
                  <a:cubicBezTo>
                    <a:pt x="16" y="13"/>
                    <a:pt x="12" y="13"/>
                    <a:pt x="12" y="13"/>
                  </a:cubicBezTo>
                  <a:cubicBezTo>
                    <a:pt x="11" y="13"/>
                    <a:pt x="9" y="12"/>
                    <a:pt x="9" y="12"/>
                  </a:cubicBezTo>
                  <a:cubicBezTo>
                    <a:pt x="9" y="12"/>
                    <a:pt x="10" y="13"/>
                    <a:pt x="10" y="12"/>
                  </a:cubicBezTo>
                  <a:cubicBezTo>
                    <a:pt x="10" y="11"/>
                    <a:pt x="11" y="10"/>
                    <a:pt x="10" y="9"/>
                  </a:cubicBezTo>
                  <a:cubicBezTo>
                    <a:pt x="10" y="9"/>
                    <a:pt x="8" y="11"/>
                    <a:pt x="8" y="11"/>
                  </a:cubicBezTo>
                  <a:cubicBezTo>
                    <a:pt x="7" y="12"/>
                    <a:pt x="6" y="11"/>
                    <a:pt x="5" y="11"/>
                  </a:cubicBezTo>
                  <a:cubicBezTo>
                    <a:pt x="4" y="11"/>
                    <a:pt x="0" y="10"/>
                    <a:pt x="0" y="12"/>
                  </a:cubicBezTo>
                  <a:cubicBezTo>
                    <a:pt x="0" y="13"/>
                    <a:pt x="2" y="12"/>
                    <a:pt x="2" y="12"/>
                  </a:cubicBezTo>
                  <a:cubicBezTo>
                    <a:pt x="3" y="11"/>
                    <a:pt x="2" y="12"/>
                    <a:pt x="3" y="12"/>
                  </a:cubicBezTo>
                  <a:cubicBezTo>
                    <a:pt x="4" y="13"/>
                    <a:pt x="4" y="11"/>
                    <a:pt x="5" y="12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6" y="13"/>
                    <a:pt x="2" y="14"/>
                    <a:pt x="4" y="15"/>
                  </a:cubicBezTo>
                  <a:cubicBezTo>
                    <a:pt x="5" y="16"/>
                    <a:pt x="6" y="14"/>
                    <a:pt x="6" y="15"/>
                  </a:cubicBezTo>
                  <a:cubicBezTo>
                    <a:pt x="7" y="15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7" y="17"/>
                    <a:pt x="9" y="17"/>
                    <a:pt x="10" y="17"/>
                  </a:cubicBezTo>
                  <a:cubicBezTo>
                    <a:pt x="11" y="17"/>
                    <a:pt x="11" y="15"/>
                    <a:pt x="12" y="17"/>
                  </a:cubicBezTo>
                  <a:cubicBezTo>
                    <a:pt x="12" y="17"/>
                    <a:pt x="16" y="22"/>
                    <a:pt x="17" y="21"/>
                  </a:cubicBezTo>
                  <a:cubicBezTo>
                    <a:pt x="17" y="21"/>
                    <a:pt x="16" y="20"/>
                    <a:pt x="16" y="20"/>
                  </a:cubicBezTo>
                  <a:cubicBezTo>
                    <a:pt x="16" y="19"/>
                    <a:pt x="22" y="23"/>
                    <a:pt x="23" y="23"/>
                  </a:cubicBezTo>
                  <a:cubicBezTo>
                    <a:pt x="23" y="22"/>
                    <a:pt x="19" y="19"/>
                    <a:pt x="19" y="18"/>
                  </a:cubicBezTo>
                  <a:cubicBezTo>
                    <a:pt x="20" y="18"/>
                    <a:pt x="24" y="19"/>
                    <a:pt x="24" y="19"/>
                  </a:cubicBezTo>
                  <a:cubicBezTo>
                    <a:pt x="26" y="19"/>
                    <a:pt x="28" y="19"/>
                    <a:pt x="30" y="18"/>
                  </a:cubicBezTo>
                  <a:cubicBezTo>
                    <a:pt x="27" y="16"/>
                    <a:pt x="23" y="17"/>
                    <a:pt x="19" y="1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8" name="Freeform 618">
              <a:extLst>
                <a:ext uri="{FF2B5EF4-FFF2-40B4-BE49-F238E27FC236}">
                  <a16:creationId xmlns:a16="http://schemas.microsoft.com/office/drawing/2014/main" xmlns="" id="{533FDA80-95AC-41E8-BFF6-56C498B7C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1144" y="3845001"/>
              <a:ext cx="376043" cy="273249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69" name="Freeform 619">
              <a:extLst>
                <a:ext uri="{FF2B5EF4-FFF2-40B4-BE49-F238E27FC236}">
                  <a16:creationId xmlns:a16="http://schemas.microsoft.com/office/drawing/2014/main" xmlns="" id="{A4465B54-8C9B-44AF-843F-82CA822A0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989" y="3919218"/>
              <a:ext cx="128157" cy="188913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0" name="Freeform 620">
              <a:extLst>
                <a:ext uri="{FF2B5EF4-FFF2-40B4-BE49-F238E27FC236}">
                  <a16:creationId xmlns:a16="http://schemas.microsoft.com/office/drawing/2014/main" xmlns="" id="{49C32C0E-A593-47D5-AE78-432900246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5617" y="3978253"/>
              <a:ext cx="109608" cy="114696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1" name="Freeform 621">
              <a:extLst>
                <a:ext uri="{FF2B5EF4-FFF2-40B4-BE49-F238E27FC236}">
                  <a16:creationId xmlns:a16="http://schemas.microsoft.com/office/drawing/2014/main" xmlns="" id="{0A922659-4F40-4190-8074-ADB78C02A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991" y="3988375"/>
              <a:ext cx="79256" cy="89398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2" name="Freeform 622">
              <a:extLst>
                <a:ext uri="{FF2B5EF4-FFF2-40B4-BE49-F238E27FC236}">
                  <a16:creationId xmlns:a16="http://schemas.microsoft.com/office/drawing/2014/main" xmlns="" id="{08EC739A-4073-4D8E-B34A-191F2E8F6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437" y="3819702"/>
              <a:ext cx="399651" cy="416622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3" name="Freeform 623">
              <a:extLst>
                <a:ext uri="{FF2B5EF4-FFF2-40B4-BE49-F238E27FC236}">
                  <a16:creationId xmlns:a16="http://schemas.microsoft.com/office/drawing/2014/main" xmlns="" id="{571A6919-BBA5-4AC9-8116-AA928297F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398" y="4098010"/>
              <a:ext cx="138275" cy="163613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4" name="Freeform 624">
              <a:extLst>
                <a:ext uri="{FF2B5EF4-FFF2-40B4-BE49-F238E27FC236}">
                  <a16:creationId xmlns:a16="http://schemas.microsoft.com/office/drawing/2014/main" xmlns="" id="{8E7F44F4-4137-48B9-8DAF-166618BB8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7221" y="4128372"/>
              <a:ext cx="317022" cy="470597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5" name="Freeform 625">
              <a:extLst>
                <a:ext uri="{FF2B5EF4-FFF2-40B4-BE49-F238E27FC236}">
                  <a16:creationId xmlns:a16="http://schemas.microsoft.com/office/drawing/2014/main" xmlns="" id="{523E7D95-CB7C-4E00-B667-FFA7DB366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7183" y="4568607"/>
              <a:ext cx="215844" cy="1050831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6" name="Freeform 626">
              <a:extLst>
                <a:ext uri="{FF2B5EF4-FFF2-40B4-BE49-F238E27FC236}">
                  <a16:creationId xmlns:a16="http://schemas.microsoft.com/office/drawing/2014/main" xmlns="" id="{22A2F82F-9021-44FE-AD0B-F6CC4E111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3889" y="4366199"/>
              <a:ext cx="317022" cy="345779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7" name="Freeform 627">
              <a:extLst>
                <a:ext uri="{FF2B5EF4-FFF2-40B4-BE49-F238E27FC236}">
                  <a16:creationId xmlns:a16="http://schemas.microsoft.com/office/drawing/2014/main" xmlns="" id="{7309B5DE-7157-4E5A-AC79-2F9AEECB2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2637" y="4612462"/>
              <a:ext cx="222590" cy="219274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8" name="Freeform 628">
              <a:extLst>
                <a:ext uri="{FF2B5EF4-FFF2-40B4-BE49-F238E27FC236}">
                  <a16:creationId xmlns:a16="http://schemas.microsoft.com/office/drawing/2014/main" xmlns="" id="{62290DBB-EF7D-4BC3-8068-3DF23A485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1027" y="4003554"/>
              <a:ext cx="983104" cy="996855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79" name="Freeform 629">
              <a:extLst>
                <a:ext uri="{FF2B5EF4-FFF2-40B4-BE49-F238E27FC236}">
                  <a16:creationId xmlns:a16="http://schemas.microsoft.com/office/drawing/2014/main" xmlns="" id="{D735EA34-06DE-45F5-88BE-2C6B80248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127" y="4895832"/>
              <a:ext cx="133216" cy="138312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0" name="Freeform 630">
              <a:extLst>
                <a:ext uri="{FF2B5EF4-FFF2-40B4-BE49-F238E27FC236}">
                  <a16:creationId xmlns:a16="http://schemas.microsoft.com/office/drawing/2014/main" xmlns="" id="{381ECD7D-9B7C-4101-9262-48D90DBD9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027" y="4678244"/>
              <a:ext cx="509258" cy="885531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1" name="Freeform 631">
              <a:extLst>
                <a:ext uri="{FF2B5EF4-FFF2-40B4-BE49-F238E27FC236}">
                  <a16:creationId xmlns:a16="http://schemas.microsoft.com/office/drawing/2014/main" xmlns="" id="{4FD58B7C-FE09-4E42-8880-4F7E56792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0514" y="3745486"/>
              <a:ext cx="107923" cy="119757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2" name="Freeform 632">
              <a:extLst>
                <a:ext uri="{FF2B5EF4-FFF2-40B4-BE49-F238E27FC236}">
                  <a16:creationId xmlns:a16="http://schemas.microsoft.com/office/drawing/2014/main" xmlns="" id="{BB206248-7B9C-4A8B-953D-D7CE77E3A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241" y="3855122"/>
              <a:ext cx="84314" cy="74215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3" name="Freeform 633">
              <a:extLst>
                <a:ext uri="{FF2B5EF4-FFF2-40B4-BE49-F238E27FC236}">
                  <a16:creationId xmlns:a16="http://schemas.microsoft.com/office/drawing/2014/main" xmlns="" id="{0F84BCFF-32A6-489A-BB26-5F92BE516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9808" y="3770786"/>
              <a:ext cx="55648" cy="43856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4" name="Freeform 634">
              <a:extLst>
                <a:ext uri="{FF2B5EF4-FFF2-40B4-BE49-F238E27FC236}">
                  <a16:creationId xmlns:a16="http://schemas.microsoft.com/office/drawing/2014/main" xmlns="" id="{34F921C0-573B-44EA-8FF7-E700B7D9A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788" y="3681392"/>
              <a:ext cx="99493" cy="114696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5" name="Freeform 635">
              <a:extLst>
                <a:ext uri="{FF2B5EF4-FFF2-40B4-BE49-F238E27FC236}">
                  <a16:creationId xmlns:a16="http://schemas.microsoft.com/office/drawing/2014/main" xmlns="" id="{00443C4F-F549-49B7-9DC8-289C3A8CE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785" y="3290071"/>
              <a:ext cx="740281" cy="475657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6" name="Freeform 636">
              <a:extLst>
                <a:ext uri="{FF2B5EF4-FFF2-40B4-BE49-F238E27FC236}">
                  <a16:creationId xmlns:a16="http://schemas.microsoft.com/office/drawing/2014/main" xmlns="" id="{878E3104-8AB6-453C-9061-26B06ACB1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986" y="3731993"/>
              <a:ext cx="148394" cy="79276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7" name="Freeform 637">
              <a:extLst>
                <a:ext uri="{FF2B5EF4-FFF2-40B4-BE49-F238E27FC236}">
                  <a16:creationId xmlns:a16="http://schemas.microsoft.com/office/drawing/2014/main" xmlns="" id="{2FDA3007-6B9B-4A61-B52B-16367DD0B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986" y="3666210"/>
              <a:ext cx="35412" cy="74215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8" name="Freeform 638">
              <a:extLst>
                <a:ext uri="{FF2B5EF4-FFF2-40B4-BE49-F238E27FC236}">
                  <a16:creationId xmlns:a16="http://schemas.microsoft.com/office/drawing/2014/main" xmlns="" id="{7E602B0D-0E0A-4A54-9019-721CBCFA5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5966" y="3622354"/>
              <a:ext cx="64078" cy="53974"/>
            </a:xfrm>
            <a:custGeom>
              <a:avLst/>
              <a:gdLst>
                <a:gd name="T0" fmla="*/ 12 w 13"/>
                <a:gd name="T1" fmla="*/ 3 h 11"/>
                <a:gd name="T2" fmla="*/ 6 w 13"/>
                <a:gd name="T3" fmla="*/ 1 h 11"/>
                <a:gd name="T4" fmla="*/ 7 w 13"/>
                <a:gd name="T5" fmla="*/ 5 h 11"/>
                <a:gd name="T6" fmla="*/ 9 w 13"/>
                <a:gd name="T7" fmla="*/ 9 h 11"/>
                <a:gd name="T8" fmla="*/ 6 w 13"/>
                <a:gd name="T9" fmla="*/ 10 h 11"/>
                <a:gd name="T10" fmla="*/ 5 w 13"/>
                <a:gd name="T11" fmla="*/ 8 h 11"/>
                <a:gd name="T12" fmla="*/ 0 w 13"/>
                <a:gd name="T13" fmla="*/ 9 h 11"/>
                <a:gd name="T14" fmla="*/ 3 w 13"/>
                <a:gd name="T15" fmla="*/ 11 h 11"/>
                <a:gd name="T16" fmla="*/ 13 w 13"/>
                <a:gd name="T17" fmla="*/ 11 h 11"/>
                <a:gd name="T18" fmla="*/ 12 w 13"/>
                <a:gd name="T19" fmla="*/ 3 h 11"/>
                <a:gd name="T20" fmla="*/ 12 w 13"/>
                <a:gd name="T2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1">
                  <a:moveTo>
                    <a:pt x="12" y="3"/>
                  </a:moveTo>
                  <a:cubicBezTo>
                    <a:pt x="10" y="3"/>
                    <a:pt x="8" y="0"/>
                    <a:pt x="6" y="1"/>
                  </a:cubicBezTo>
                  <a:cubicBezTo>
                    <a:pt x="3" y="2"/>
                    <a:pt x="7" y="3"/>
                    <a:pt x="7" y="5"/>
                  </a:cubicBezTo>
                  <a:cubicBezTo>
                    <a:pt x="8" y="6"/>
                    <a:pt x="10" y="8"/>
                    <a:pt x="9" y="9"/>
                  </a:cubicBezTo>
                  <a:cubicBezTo>
                    <a:pt x="8" y="10"/>
                    <a:pt x="7" y="10"/>
                    <a:pt x="6" y="10"/>
                  </a:cubicBezTo>
                  <a:cubicBezTo>
                    <a:pt x="4" y="9"/>
                    <a:pt x="6" y="9"/>
                    <a:pt x="5" y="8"/>
                  </a:cubicBezTo>
                  <a:cubicBezTo>
                    <a:pt x="5" y="8"/>
                    <a:pt x="0" y="9"/>
                    <a:pt x="0" y="9"/>
                  </a:cubicBezTo>
                  <a:cubicBezTo>
                    <a:pt x="0" y="11"/>
                    <a:pt x="2" y="11"/>
                    <a:pt x="3" y="11"/>
                  </a:cubicBezTo>
                  <a:cubicBezTo>
                    <a:pt x="6" y="10"/>
                    <a:pt x="9" y="11"/>
                    <a:pt x="13" y="11"/>
                  </a:cubicBezTo>
                  <a:cubicBezTo>
                    <a:pt x="13" y="8"/>
                    <a:pt x="12" y="5"/>
                    <a:pt x="12" y="3"/>
                  </a:cubicBezTo>
                  <a:cubicBezTo>
                    <a:pt x="11" y="3"/>
                    <a:pt x="12" y="5"/>
                    <a:pt x="12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89" name="Freeform 639">
              <a:extLst>
                <a:ext uri="{FF2B5EF4-FFF2-40B4-BE49-F238E27FC236}">
                  <a16:creationId xmlns:a16="http://schemas.microsoft.com/office/drawing/2014/main" xmlns="" id="{C8937604-933F-4F34-99FF-2AD75D9F7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987" y="3622354"/>
              <a:ext cx="89374" cy="74215"/>
            </a:xfrm>
            <a:custGeom>
              <a:avLst/>
              <a:gdLst>
                <a:gd name="T0" fmla="*/ 14 w 18"/>
                <a:gd name="T1" fmla="*/ 7 h 15"/>
                <a:gd name="T2" fmla="*/ 8 w 18"/>
                <a:gd name="T3" fmla="*/ 3 h 15"/>
                <a:gd name="T4" fmla="*/ 1 w 18"/>
                <a:gd name="T5" fmla="*/ 1 h 15"/>
                <a:gd name="T6" fmla="*/ 0 w 18"/>
                <a:gd name="T7" fmla="*/ 3 h 15"/>
                <a:gd name="T8" fmla="*/ 1 w 18"/>
                <a:gd name="T9" fmla="*/ 10 h 15"/>
                <a:gd name="T10" fmla="*/ 2 w 18"/>
                <a:gd name="T11" fmla="*/ 12 h 15"/>
                <a:gd name="T12" fmla="*/ 4 w 18"/>
                <a:gd name="T13" fmla="*/ 10 h 15"/>
                <a:gd name="T14" fmla="*/ 13 w 18"/>
                <a:gd name="T15" fmla="*/ 10 h 15"/>
                <a:gd name="T16" fmla="*/ 17 w 18"/>
                <a:gd name="T17" fmla="*/ 10 h 15"/>
                <a:gd name="T18" fmla="*/ 14 w 18"/>
                <a:gd name="T19" fmla="*/ 7 h 15"/>
                <a:gd name="T20" fmla="*/ 14 w 18"/>
                <a:gd name="T2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5">
                  <a:moveTo>
                    <a:pt x="14" y="7"/>
                  </a:moveTo>
                  <a:cubicBezTo>
                    <a:pt x="12" y="6"/>
                    <a:pt x="10" y="4"/>
                    <a:pt x="8" y="3"/>
                  </a:cubicBezTo>
                  <a:cubicBezTo>
                    <a:pt x="7" y="2"/>
                    <a:pt x="2" y="0"/>
                    <a:pt x="1" y="1"/>
                  </a:cubicBezTo>
                  <a:cubicBezTo>
                    <a:pt x="1" y="1"/>
                    <a:pt x="3" y="3"/>
                    <a:pt x="0" y="3"/>
                  </a:cubicBezTo>
                  <a:cubicBezTo>
                    <a:pt x="0" y="5"/>
                    <a:pt x="1" y="7"/>
                    <a:pt x="1" y="10"/>
                  </a:cubicBezTo>
                  <a:cubicBezTo>
                    <a:pt x="1" y="11"/>
                    <a:pt x="1" y="11"/>
                    <a:pt x="2" y="12"/>
                  </a:cubicBezTo>
                  <a:cubicBezTo>
                    <a:pt x="3" y="15"/>
                    <a:pt x="3" y="11"/>
                    <a:pt x="4" y="10"/>
                  </a:cubicBezTo>
                  <a:cubicBezTo>
                    <a:pt x="6" y="8"/>
                    <a:pt x="11" y="10"/>
                    <a:pt x="13" y="10"/>
                  </a:cubicBezTo>
                  <a:cubicBezTo>
                    <a:pt x="15" y="10"/>
                    <a:pt x="15" y="11"/>
                    <a:pt x="17" y="10"/>
                  </a:cubicBezTo>
                  <a:cubicBezTo>
                    <a:pt x="18" y="8"/>
                    <a:pt x="17" y="7"/>
                    <a:pt x="14" y="7"/>
                  </a:cubicBezTo>
                  <a:cubicBezTo>
                    <a:pt x="12" y="7"/>
                    <a:pt x="16" y="7"/>
                    <a:pt x="14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0" name="Freeform 640">
              <a:extLst>
                <a:ext uri="{FF2B5EF4-FFF2-40B4-BE49-F238E27FC236}">
                  <a16:creationId xmlns:a16="http://schemas.microsoft.com/office/drawing/2014/main" xmlns="" id="{BD531A7D-2CB0-4CAB-9046-BD993C347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266" y="1972737"/>
              <a:ext cx="959498" cy="644329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1" name="Freeform 641">
              <a:extLst>
                <a:ext uri="{FF2B5EF4-FFF2-40B4-BE49-F238E27FC236}">
                  <a16:creationId xmlns:a16="http://schemas.microsoft.com/office/drawing/2014/main" xmlns="" id="{ECB26B10-517F-4376-953A-D1C3A08C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861" y="2794172"/>
              <a:ext cx="1428284" cy="708425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solidFill>
              <a:srgbClr val="7030A0"/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Poppins Light" charset="0"/>
              </a:endParaRPr>
            </a:p>
          </p:txBody>
        </p:sp>
        <p:sp>
          <p:nvSpPr>
            <p:cNvPr id="292" name="Freeform 642">
              <a:extLst>
                <a:ext uri="{FF2B5EF4-FFF2-40B4-BE49-F238E27FC236}">
                  <a16:creationId xmlns:a16="http://schemas.microsoft.com/office/drawing/2014/main" xmlns="" id="{28A97939-02AA-4026-9F44-DD62BA34B1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5212" y="1942377"/>
              <a:ext cx="2109544" cy="1084565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3" name="Freeform 643">
              <a:extLst>
                <a:ext uri="{FF2B5EF4-FFF2-40B4-BE49-F238E27FC236}">
                  <a16:creationId xmlns:a16="http://schemas.microsoft.com/office/drawing/2014/main" xmlns="" id="{0E72D26E-4823-4E42-8AD2-CFAF43392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0431" y="4356080"/>
              <a:ext cx="50588" cy="43856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4" name="Freeform 644">
              <a:extLst>
                <a:ext uri="{FF2B5EF4-FFF2-40B4-BE49-F238E27FC236}">
                  <a16:creationId xmlns:a16="http://schemas.microsoft.com/office/drawing/2014/main" xmlns="" id="{7E31C4CA-B804-45EE-909F-17C2A1C0D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0901" y="4345960"/>
              <a:ext cx="64078" cy="23614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5" name="Freeform 645">
              <a:extLst>
                <a:ext uri="{FF2B5EF4-FFF2-40B4-BE49-F238E27FC236}">
                  <a16:creationId xmlns:a16="http://schemas.microsoft.com/office/drawing/2014/main" xmlns="" id="{7BF03D94-F134-425A-98CE-085358F07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865" y="2740198"/>
              <a:ext cx="153453" cy="84337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6" name="Freeform 646">
              <a:extLst>
                <a:ext uri="{FF2B5EF4-FFF2-40B4-BE49-F238E27FC236}">
                  <a16:creationId xmlns:a16="http://schemas.microsoft.com/office/drawing/2014/main" xmlns="" id="{8629C192-01C0-4568-B63C-F68B164C2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727" y="2809353"/>
              <a:ext cx="183804" cy="79276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solidFill>
              <a:srgbClr val="0070C0"/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7" name="Freeform 647">
              <a:extLst>
                <a:ext uri="{FF2B5EF4-FFF2-40B4-BE49-F238E27FC236}">
                  <a16:creationId xmlns:a16="http://schemas.microsoft.com/office/drawing/2014/main" xmlns="" id="{11556680-53CA-4B87-9CAC-5C70650C4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647" y="2868388"/>
              <a:ext cx="281610" cy="273249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8" name="Freeform 648">
              <a:extLst>
                <a:ext uri="{FF2B5EF4-FFF2-40B4-BE49-F238E27FC236}">
                  <a16:creationId xmlns:a16="http://schemas.microsoft.com/office/drawing/2014/main" xmlns="" id="{FBD6D780-635F-418E-BDAD-BE088D0FB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217" y="2883569"/>
              <a:ext cx="133216" cy="124818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299" name="Freeform 649">
              <a:extLst>
                <a:ext uri="{FF2B5EF4-FFF2-40B4-BE49-F238E27FC236}">
                  <a16:creationId xmlns:a16="http://schemas.microsoft.com/office/drawing/2014/main" xmlns="" id="{A8A974E9-BC39-464A-B3C0-968632440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919" y="2740198"/>
              <a:ext cx="327139" cy="281683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0" name="Freeform 650">
              <a:extLst>
                <a:ext uri="{FF2B5EF4-FFF2-40B4-BE49-F238E27FC236}">
                  <a16:creationId xmlns:a16="http://schemas.microsoft.com/office/drawing/2014/main" xmlns="" id="{B31E9A9A-6874-42FB-9A4E-D7E781AA0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411" y="2849835"/>
              <a:ext cx="109608" cy="74215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solidFill>
              <a:srgbClr val="0070C0"/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1" name="Freeform 651">
              <a:extLst>
                <a:ext uri="{FF2B5EF4-FFF2-40B4-BE49-F238E27FC236}">
                  <a16:creationId xmlns:a16="http://schemas.microsoft.com/office/drawing/2014/main" xmlns="" id="{110E513E-94C1-4424-AC1B-8EC795D03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9666" y="2730077"/>
              <a:ext cx="102864" cy="64095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Poppins Light" charset="0"/>
              </a:endParaRPr>
            </a:p>
          </p:txBody>
        </p:sp>
        <p:sp>
          <p:nvSpPr>
            <p:cNvPr id="302" name="Freeform 652">
              <a:extLst>
                <a:ext uri="{FF2B5EF4-FFF2-40B4-BE49-F238E27FC236}">
                  <a16:creationId xmlns:a16="http://schemas.microsoft.com/office/drawing/2014/main" xmlns="" id="{A4657D30-520E-4B8A-BD16-8D6F55196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3981" y="2775618"/>
              <a:ext cx="18550" cy="18555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3" name="Freeform 653">
              <a:extLst>
                <a:ext uri="{FF2B5EF4-FFF2-40B4-BE49-F238E27FC236}">
                  <a16:creationId xmlns:a16="http://schemas.microsoft.com/office/drawing/2014/main" xmlns="" id="{F495D9B1-6951-4B1D-8927-580BB282B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274" y="2660921"/>
              <a:ext cx="99493" cy="89398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4" name="Freeform 654">
              <a:extLst>
                <a:ext uri="{FF2B5EF4-FFF2-40B4-BE49-F238E27FC236}">
                  <a16:creationId xmlns:a16="http://schemas.microsoft.com/office/drawing/2014/main" xmlns="" id="{F2C138BE-7B9A-4004-B1DF-B571F2ADE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99" y="2512489"/>
              <a:ext cx="74196" cy="109637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5" name="Freeform 655">
              <a:extLst>
                <a:ext uri="{FF2B5EF4-FFF2-40B4-BE49-F238E27FC236}">
                  <a16:creationId xmlns:a16="http://schemas.microsoft.com/office/drawing/2014/main" xmlns="" id="{88AFC5F5-9A63-45AF-9CD9-5D32BDBF9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9039" y="2612007"/>
              <a:ext cx="220903" cy="256382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solidFill>
              <a:srgbClr val="0070C0"/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6" name="Freeform 656">
              <a:extLst>
                <a:ext uri="{FF2B5EF4-FFF2-40B4-BE49-F238E27FC236}">
                  <a16:creationId xmlns:a16="http://schemas.microsoft.com/office/drawing/2014/main" xmlns="" id="{BB0A8F19-FC39-4699-88BE-8CD1FB81A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8572" y="2691283"/>
              <a:ext cx="440121" cy="261443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7" name="Freeform 657">
              <a:extLst>
                <a:ext uri="{FF2B5EF4-FFF2-40B4-BE49-F238E27FC236}">
                  <a16:creationId xmlns:a16="http://schemas.microsoft.com/office/drawing/2014/main" xmlns="" id="{F245F9E7-545D-4A48-9353-D3FCFD0FE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0296" y="2789112"/>
              <a:ext cx="148394" cy="60722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8" name="Freeform 658">
              <a:extLst>
                <a:ext uri="{FF2B5EF4-FFF2-40B4-BE49-F238E27FC236}">
                  <a16:creationId xmlns:a16="http://schemas.microsoft.com/office/drawing/2014/main" xmlns="" id="{13494EA5-AA43-44C2-BE80-A3E25D45F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865" y="2566465"/>
              <a:ext cx="232708" cy="173734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09" name="Freeform 659">
              <a:extLst>
                <a:ext uri="{FF2B5EF4-FFF2-40B4-BE49-F238E27FC236}">
                  <a16:creationId xmlns:a16="http://schemas.microsoft.com/office/drawing/2014/main" xmlns="" id="{CEA44DA1-3EC1-47CF-AEF7-613C82F7C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9905" y="2556344"/>
              <a:ext cx="143334" cy="94458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0" name="Freeform 660">
              <a:extLst>
                <a:ext uri="{FF2B5EF4-FFF2-40B4-BE49-F238E27FC236}">
                  <a16:creationId xmlns:a16="http://schemas.microsoft.com/office/drawing/2014/main" xmlns="" id="{B472B4A1-3986-4859-81EB-79E4270B2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9905" y="2497309"/>
              <a:ext cx="177061" cy="89398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1" name="Freeform 661">
              <a:extLst>
                <a:ext uri="{FF2B5EF4-FFF2-40B4-BE49-F238E27FC236}">
                  <a16:creationId xmlns:a16="http://schemas.microsoft.com/office/drawing/2014/main" xmlns="" id="{ED67C645-1DEB-4742-9A8B-8F97C274B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865" y="2443334"/>
              <a:ext cx="118041" cy="74215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2" name="Freeform 662">
              <a:extLst>
                <a:ext uri="{FF2B5EF4-FFF2-40B4-BE49-F238E27FC236}">
                  <a16:creationId xmlns:a16="http://schemas.microsoft.com/office/drawing/2014/main" xmlns="" id="{7D5E0DC5-987A-43BC-89CB-310A5A054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494" y="2596826"/>
              <a:ext cx="79256" cy="38795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3" name="Freeform 663">
              <a:extLst>
                <a:ext uri="{FF2B5EF4-FFF2-40B4-BE49-F238E27FC236}">
                  <a16:creationId xmlns:a16="http://schemas.microsoft.com/office/drawing/2014/main" xmlns="" id="{8D9D882E-9574-42FF-9131-D4118C51C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1393" y="2606945"/>
              <a:ext cx="236080" cy="207468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4" name="Freeform 664">
              <a:extLst>
                <a:ext uri="{FF2B5EF4-FFF2-40B4-BE49-F238E27FC236}">
                  <a16:creationId xmlns:a16="http://schemas.microsoft.com/office/drawing/2014/main" xmlns="" id="{1AC898B4-84F1-4052-8DE0-0F90BEC3A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4727" y="2824534"/>
              <a:ext cx="227649" cy="148432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5" name="Freeform 665">
              <a:extLst>
                <a:ext uri="{FF2B5EF4-FFF2-40B4-BE49-F238E27FC236}">
                  <a16:creationId xmlns:a16="http://schemas.microsoft.com/office/drawing/2014/main" xmlns="" id="{AC901F16-D269-40AE-9683-22842C606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3238" y="2819474"/>
              <a:ext cx="82628" cy="99519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6" name="Freeform 666">
              <a:extLst>
                <a:ext uri="{FF2B5EF4-FFF2-40B4-BE49-F238E27FC236}">
                  <a16:creationId xmlns:a16="http://schemas.microsoft.com/office/drawing/2014/main" xmlns="" id="{66345FCE-5CE0-4B9F-98A9-28AC94A6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6965" y="2873448"/>
              <a:ext cx="48902" cy="50602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7" name="Freeform 667">
              <a:extLst>
                <a:ext uri="{FF2B5EF4-FFF2-40B4-BE49-F238E27FC236}">
                  <a16:creationId xmlns:a16="http://schemas.microsoft.com/office/drawing/2014/main" xmlns="" id="{E4A38F31-FACD-4AFA-8652-91C425C7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8572" y="2952724"/>
              <a:ext cx="158511" cy="94458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8" name="Freeform 668">
              <a:extLst>
                <a:ext uri="{FF2B5EF4-FFF2-40B4-BE49-F238E27FC236}">
                  <a16:creationId xmlns:a16="http://schemas.microsoft.com/office/drawing/2014/main" xmlns="" id="{07846A6A-5A8F-4EF0-BA35-DB1496551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119" y="2929110"/>
              <a:ext cx="89374" cy="74215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19" name="Freeform 669">
              <a:extLst>
                <a:ext uri="{FF2B5EF4-FFF2-40B4-BE49-F238E27FC236}">
                  <a16:creationId xmlns:a16="http://schemas.microsoft.com/office/drawing/2014/main" xmlns="" id="{AFA95629-8B67-4DDD-85DD-EEF1C09A5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198" y="2893689"/>
              <a:ext cx="109608" cy="133250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0" name="Freeform 670">
              <a:extLst>
                <a:ext uri="{FF2B5EF4-FFF2-40B4-BE49-F238E27FC236}">
                  <a16:creationId xmlns:a16="http://schemas.microsoft.com/office/drawing/2014/main" xmlns="" id="{8710DF66-FEA5-4C24-81C6-78662864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178" y="2814414"/>
              <a:ext cx="173689" cy="94458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Poppins Light" charset="0"/>
              </a:endParaRPr>
            </a:p>
          </p:txBody>
        </p:sp>
        <p:sp>
          <p:nvSpPr>
            <p:cNvPr id="321" name="Freeform 671">
              <a:extLst>
                <a:ext uri="{FF2B5EF4-FFF2-40B4-BE49-F238E27FC236}">
                  <a16:creationId xmlns:a16="http://schemas.microsoft.com/office/drawing/2014/main" xmlns="" id="{9D6FBA60-D969-42D5-B5BB-8C9F6258A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9668" y="3026941"/>
              <a:ext cx="153453" cy="158553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2" name="Freeform 672">
              <a:extLst>
                <a:ext uri="{FF2B5EF4-FFF2-40B4-BE49-F238E27FC236}">
                  <a16:creationId xmlns:a16="http://schemas.microsoft.com/office/drawing/2014/main" xmlns="" id="{EB490680-428D-4DF6-9DD8-BB4BB6032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945" y="3018506"/>
              <a:ext cx="74196" cy="48915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3" name="Freeform 673">
              <a:extLst>
                <a:ext uri="{FF2B5EF4-FFF2-40B4-BE49-F238E27FC236}">
                  <a16:creationId xmlns:a16="http://schemas.microsoft.com/office/drawing/2014/main" xmlns="" id="{405466F9-5885-471E-84C6-D407E2D99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434" y="3003327"/>
              <a:ext cx="43844" cy="89398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4" name="Freeform 674">
              <a:extLst>
                <a:ext uri="{FF2B5EF4-FFF2-40B4-BE49-F238E27FC236}">
                  <a16:creationId xmlns:a16="http://schemas.microsoft.com/office/drawing/2014/main" xmlns="" id="{CB7125B0-337D-4188-87B9-BFF6B0EED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4727" y="3013448"/>
              <a:ext cx="64078" cy="43856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5" name="Freeform 675">
              <a:extLst>
                <a:ext uri="{FF2B5EF4-FFF2-40B4-BE49-F238E27FC236}">
                  <a16:creationId xmlns:a16="http://schemas.microsoft.com/office/drawing/2014/main" xmlns="" id="{9550F9FC-9811-43E8-9C26-2B52E8FB7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7712" y="3042120"/>
              <a:ext cx="94433" cy="79276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6" name="Freeform 676">
              <a:extLst>
                <a:ext uri="{FF2B5EF4-FFF2-40B4-BE49-F238E27FC236}">
                  <a16:creationId xmlns:a16="http://schemas.microsoft.com/office/drawing/2014/main" xmlns="" id="{18CBCBD7-8BDF-4FCC-9E8F-61EEBA9B3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3124" y="3082602"/>
              <a:ext cx="489023" cy="414934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7" name="Freeform 677">
              <a:extLst>
                <a:ext uri="{FF2B5EF4-FFF2-40B4-BE49-F238E27FC236}">
                  <a16:creationId xmlns:a16="http://schemas.microsoft.com/office/drawing/2014/main" xmlns="" id="{7E19B6FC-2F97-4045-981F-69DF4885E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3242" y="3087663"/>
              <a:ext cx="38785" cy="28675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8" name="Freeform 678">
              <a:extLst>
                <a:ext uri="{FF2B5EF4-FFF2-40B4-BE49-F238E27FC236}">
                  <a16:creationId xmlns:a16="http://schemas.microsoft.com/office/drawing/2014/main" xmlns="" id="{2DA07595-4DDF-48F7-B035-253CA885F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573" y="2967904"/>
              <a:ext cx="173689" cy="89398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29" name="Freeform 679">
              <a:extLst>
                <a:ext uri="{FF2B5EF4-FFF2-40B4-BE49-F238E27FC236}">
                  <a16:creationId xmlns:a16="http://schemas.microsoft.com/office/drawing/2014/main" xmlns="" id="{CCEFBF42-2985-49CB-84B3-B7D89F654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302" y="3026941"/>
              <a:ext cx="133216" cy="104578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0" name="Freeform 680">
              <a:extLst>
                <a:ext uri="{FF2B5EF4-FFF2-40B4-BE49-F238E27FC236}">
                  <a16:creationId xmlns:a16="http://schemas.microsoft.com/office/drawing/2014/main" xmlns="" id="{F695B4DB-FF8C-47CA-BCF3-EBCE439B2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2144" y="3354166"/>
              <a:ext cx="43844" cy="50602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1" name="Freeform 681">
              <a:extLst>
                <a:ext uri="{FF2B5EF4-FFF2-40B4-BE49-F238E27FC236}">
                  <a16:creationId xmlns:a16="http://schemas.microsoft.com/office/drawing/2014/main" xmlns="" id="{C734AB65-E0CD-43D8-BAD7-921F490A2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594" y="3166938"/>
              <a:ext cx="172001" cy="133250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2" name="Freeform 682">
              <a:extLst>
                <a:ext uri="{FF2B5EF4-FFF2-40B4-BE49-F238E27FC236}">
                  <a16:creationId xmlns:a16="http://schemas.microsoft.com/office/drawing/2014/main" xmlns="" id="{19484A2D-3055-49E4-91D2-8EA04C1EB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48" y="3156818"/>
              <a:ext cx="246198" cy="232768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3" name="Freeform 683">
              <a:extLst>
                <a:ext uri="{FF2B5EF4-FFF2-40B4-BE49-F238E27FC236}">
                  <a16:creationId xmlns:a16="http://schemas.microsoft.com/office/drawing/2014/main" xmlns="" id="{C0C0C2CA-2C52-4040-9843-FFB207782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885" y="3021881"/>
              <a:ext cx="468787" cy="178792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4" name="Freeform 684">
              <a:extLst>
                <a:ext uri="{FF2B5EF4-FFF2-40B4-BE49-F238E27FC236}">
                  <a16:creationId xmlns:a16="http://schemas.microsoft.com/office/drawing/2014/main" xmlns="" id="{57E18CF1-04E9-4B32-BB31-54BCBA8C7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357" y="3305251"/>
              <a:ext cx="519376" cy="416622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5" name="Freeform 685">
              <a:extLst>
                <a:ext uri="{FF2B5EF4-FFF2-40B4-BE49-F238E27FC236}">
                  <a16:creationId xmlns:a16="http://schemas.microsoft.com/office/drawing/2014/main" xmlns="" id="{9379C350-6E39-4613-B724-56A0DF04C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475" y="3274888"/>
              <a:ext cx="102864" cy="109637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6" name="Freeform 686">
              <a:extLst>
                <a:ext uri="{FF2B5EF4-FFF2-40B4-BE49-F238E27FC236}">
                  <a16:creationId xmlns:a16="http://schemas.microsoft.com/office/drawing/2014/main" xmlns="" id="{784FBED9-58DC-4245-8139-6647CB0A0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0534" y="3236095"/>
              <a:ext cx="38785" cy="43856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7" name="Freeform 687">
              <a:extLst>
                <a:ext uri="{FF2B5EF4-FFF2-40B4-BE49-F238E27FC236}">
                  <a16:creationId xmlns:a16="http://schemas.microsoft.com/office/drawing/2014/main" xmlns="" id="{8BA683E0-097F-4CA4-95AB-5C444D54A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475" y="3295131"/>
              <a:ext cx="15177" cy="35421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8" name="Freeform 688">
              <a:extLst>
                <a:ext uri="{FF2B5EF4-FFF2-40B4-BE49-F238E27FC236}">
                  <a16:creationId xmlns:a16="http://schemas.microsoft.com/office/drawing/2014/main" xmlns="" id="{DF645F46-F35F-4C73-97D2-4A35F5FA2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240" y="3274888"/>
              <a:ext cx="40470" cy="129879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39" name="Freeform 689">
              <a:extLst>
                <a:ext uri="{FF2B5EF4-FFF2-40B4-BE49-F238E27FC236}">
                  <a16:creationId xmlns:a16="http://schemas.microsoft.com/office/drawing/2014/main" xmlns="" id="{3C65AB99-6A66-40C4-B3C9-140840BF2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5006" y="3468862"/>
              <a:ext cx="25294" cy="38795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0" name="Freeform 690">
              <a:extLst>
                <a:ext uri="{FF2B5EF4-FFF2-40B4-BE49-F238E27FC236}">
                  <a16:creationId xmlns:a16="http://schemas.microsoft.com/office/drawing/2014/main" xmlns="" id="{1B2BE8AE-A379-4CDD-9E2E-F42D4367D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2654" y="3652716"/>
              <a:ext cx="263060" cy="166987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1" name="Freeform 691">
              <a:extLst>
                <a:ext uri="{FF2B5EF4-FFF2-40B4-BE49-F238E27FC236}">
                  <a16:creationId xmlns:a16="http://schemas.microsoft.com/office/drawing/2014/main" xmlns="" id="{7D73C95A-8559-4020-8A0B-3DD190BDD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5360" y="3468862"/>
              <a:ext cx="202354" cy="242888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2" name="Freeform 692">
              <a:extLst>
                <a:ext uri="{FF2B5EF4-FFF2-40B4-BE49-F238E27FC236}">
                  <a16:creationId xmlns:a16="http://schemas.microsoft.com/office/drawing/2014/main" xmlns="" id="{3840CFD2-9E21-49AF-AD1E-9E861BB6B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362" y="2993207"/>
              <a:ext cx="271493" cy="118071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3" name="Freeform 693">
              <a:extLst>
                <a:ext uri="{FF2B5EF4-FFF2-40B4-BE49-F238E27FC236}">
                  <a16:creationId xmlns:a16="http://schemas.microsoft.com/office/drawing/2014/main" xmlns="" id="{376958D7-AE58-4A2C-95E5-7336D4651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4852" y="2918991"/>
              <a:ext cx="440121" cy="258069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4" name="Freeform 694">
              <a:extLst>
                <a:ext uri="{FF2B5EF4-FFF2-40B4-BE49-F238E27FC236}">
                  <a16:creationId xmlns:a16="http://schemas.microsoft.com/office/drawing/2014/main" xmlns="" id="{A2B9B6AF-5DC3-4D6A-AAE4-56E741E2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8068" y="3205734"/>
              <a:ext cx="0" cy="506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5" name="Freeform 695">
              <a:extLst>
                <a:ext uri="{FF2B5EF4-FFF2-40B4-BE49-F238E27FC236}">
                  <a16:creationId xmlns:a16="http://schemas.microsoft.com/office/drawing/2014/main" xmlns="" id="{C63A660E-4C32-4AF8-B46A-2764760CC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0419" y="3008387"/>
              <a:ext cx="360864" cy="212527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6" name="Freeform 696">
              <a:extLst>
                <a:ext uri="{FF2B5EF4-FFF2-40B4-BE49-F238E27FC236}">
                  <a16:creationId xmlns:a16="http://schemas.microsoft.com/office/drawing/2014/main" xmlns="" id="{5902D9F0-A029-4E9E-8357-0D1D4AFF5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1520" y="3057302"/>
              <a:ext cx="197294" cy="133250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7" name="Freeform 697">
              <a:extLst>
                <a:ext uri="{FF2B5EF4-FFF2-40B4-BE49-F238E27FC236}">
                  <a16:creationId xmlns:a16="http://schemas.microsoft.com/office/drawing/2014/main" xmlns="" id="{2398C724-F0C3-4321-AE27-16F8A874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3010" y="3171999"/>
              <a:ext cx="409769" cy="366020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8" name="Freeform 698">
              <a:extLst>
                <a:ext uri="{FF2B5EF4-FFF2-40B4-BE49-F238E27FC236}">
                  <a16:creationId xmlns:a16="http://schemas.microsoft.com/office/drawing/2014/main" xmlns="" id="{FE40A25A-2254-44B1-8C73-D175CD2E7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773" y="3126457"/>
              <a:ext cx="370983" cy="263129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49" name="Freeform 699">
              <a:extLst>
                <a:ext uri="{FF2B5EF4-FFF2-40B4-BE49-F238E27FC236}">
                  <a16:creationId xmlns:a16="http://schemas.microsoft.com/office/drawing/2014/main" xmlns="" id="{54CCAA76-4185-44DA-86E1-AA3364064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9048" y="2913930"/>
              <a:ext cx="13490" cy="20241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0" name="Freeform 700">
              <a:extLst>
                <a:ext uri="{FF2B5EF4-FFF2-40B4-BE49-F238E27FC236}">
                  <a16:creationId xmlns:a16="http://schemas.microsoft.com/office/drawing/2014/main" xmlns="" id="{48BF60AA-CA83-4C55-8A75-6CBB8270E6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7084" y="2601887"/>
              <a:ext cx="1003341" cy="480717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1" name="Freeform 701">
              <a:extLst>
                <a:ext uri="{FF2B5EF4-FFF2-40B4-BE49-F238E27FC236}">
                  <a16:creationId xmlns:a16="http://schemas.microsoft.com/office/drawing/2014/main" xmlns="" id="{68D07A6C-3DC5-4505-B299-C51D02451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069" y="3200673"/>
              <a:ext cx="693063" cy="738785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2" name="Freeform 702">
              <a:extLst>
                <a:ext uri="{FF2B5EF4-FFF2-40B4-BE49-F238E27FC236}">
                  <a16:creationId xmlns:a16="http://schemas.microsoft.com/office/drawing/2014/main" xmlns="" id="{F36F3BC0-C79F-414E-AEE4-3CCF28294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0033" y="3404767"/>
              <a:ext cx="202354" cy="485777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3" name="Freeform 703">
              <a:extLst>
                <a:ext uri="{FF2B5EF4-FFF2-40B4-BE49-F238E27FC236}">
                  <a16:creationId xmlns:a16="http://schemas.microsoft.com/office/drawing/2014/main" xmlns="" id="{45352E0A-B035-44ED-BA03-CD1F712A9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5601" y="3463801"/>
              <a:ext cx="112983" cy="138312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4" name="Freeform 704">
              <a:extLst>
                <a:ext uri="{FF2B5EF4-FFF2-40B4-BE49-F238E27FC236}">
                  <a16:creationId xmlns:a16="http://schemas.microsoft.com/office/drawing/2014/main" xmlns="" id="{1BB41867-D46D-42AB-B6DD-856D5C100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8073" y="3617294"/>
              <a:ext cx="207414" cy="381200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5" name="Freeform 705">
              <a:extLst>
                <a:ext uri="{FF2B5EF4-FFF2-40B4-BE49-F238E27FC236}">
                  <a16:creationId xmlns:a16="http://schemas.microsoft.com/office/drawing/2014/main" xmlns="" id="{8BF2CF48-22DE-47D4-8615-7C895FB04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055" y="3538018"/>
              <a:ext cx="188864" cy="386261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6" name="Freeform 706">
              <a:extLst>
                <a:ext uri="{FF2B5EF4-FFF2-40B4-BE49-F238E27FC236}">
                  <a16:creationId xmlns:a16="http://schemas.microsoft.com/office/drawing/2014/main" xmlns="" id="{101542E8-46E5-4F8E-B106-C869C080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7211" y="3568379"/>
              <a:ext cx="182119" cy="222648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7" name="Freeform 707">
              <a:extLst>
                <a:ext uri="{FF2B5EF4-FFF2-40B4-BE49-F238E27FC236}">
                  <a16:creationId xmlns:a16="http://schemas.microsoft.com/office/drawing/2014/main" xmlns="" id="{B2DB5A03-2257-4AC8-9007-9020A907A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7960" y="4172226"/>
              <a:ext cx="222590" cy="188913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8" name="Freeform 708">
              <a:extLst>
                <a:ext uri="{FF2B5EF4-FFF2-40B4-BE49-F238E27FC236}">
                  <a16:creationId xmlns:a16="http://schemas.microsoft.com/office/drawing/2014/main" xmlns="" id="{C8F2A7FD-2975-4615-AD91-A6B806D98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5491" y="4202589"/>
              <a:ext cx="252943" cy="202407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59" name="Freeform 709">
              <a:extLst>
                <a:ext uri="{FF2B5EF4-FFF2-40B4-BE49-F238E27FC236}">
                  <a16:creationId xmlns:a16="http://schemas.microsoft.com/office/drawing/2014/main" xmlns="" id="{B1F14867-E1F3-4590-8BA5-A3621B071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683" y="4018735"/>
              <a:ext cx="252943" cy="222648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0" name="Freeform 710">
              <a:extLst>
                <a:ext uri="{FF2B5EF4-FFF2-40B4-BE49-F238E27FC236}">
                  <a16:creationId xmlns:a16="http://schemas.microsoft.com/office/drawing/2014/main" xmlns="" id="{8142ACAC-C107-44D8-A48A-A2F5E4FD0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4859" y="3959699"/>
              <a:ext cx="242825" cy="158553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1" name="Freeform 711">
              <a:extLst>
                <a:ext uri="{FF2B5EF4-FFF2-40B4-BE49-F238E27FC236}">
                  <a16:creationId xmlns:a16="http://schemas.microsoft.com/office/drawing/2014/main" xmlns="" id="{EA55F88D-B3D6-4BEA-AA64-74F06DFEA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0778" y="3409827"/>
              <a:ext cx="84314" cy="48915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2" name="Freeform 712">
              <a:extLst>
                <a:ext uri="{FF2B5EF4-FFF2-40B4-BE49-F238E27FC236}">
                  <a16:creationId xmlns:a16="http://schemas.microsoft.com/office/drawing/2014/main" xmlns="" id="{81387D1C-6020-41C7-8730-6BFA9535C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855" y="3354166"/>
              <a:ext cx="183804" cy="114696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3" name="Freeform 713">
              <a:extLst>
                <a:ext uri="{FF2B5EF4-FFF2-40B4-BE49-F238E27FC236}">
                  <a16:creationId xmlns:a16="http://schemas.microsoft.com/office/drawing/2014/main" xmlns="" id="{AD7D3DD3-3FB3-4B35-A6C7-37ED58686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6113" y="3770786"/>
              <a:ext cx="138275" cy="114696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4" name="Freeform 714">
              <a:extLst>
                <a:ext uri="{FF2B5EF4-FFF2-40B4-BE49-F238E27FC236}">
                  <a16:creationId xmlns:a16="http://schemas.microsoft.com/office/drawing/2014/main" xmlns="" id="{D4F44B0B-EE10-4293-9EE5-A96B6DE5C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2151" y="3973192"/>
              <a:ext cx="109608" cy="129879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5" name="Freeform 715">
              <a:extLst>
                <a:ext uri="{FF2B5EF4-FFF2-40B4-BE49-F238E27FC236}">
                  <a16:creationId xmlns:a16="http://schemas.microsoft.com/office/drawing/2014/main" xmlns="" id="{65EA9ACA-A712-417A-B587-AC34934AF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971" y="2660921"/>
              <a:ext cx="1482246" cy="966493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6" name="Freeform 716">
              <a:extLst>
                <a:ext uri="{FF2B5EF4-FFF2-40B4-BE49-F238E27FC236}">
                  <a16:creationId xmlns:a16="http://schemas.microsoft.com/office/drawing/2014/main" xmlns="" id="{1AD6F72C-0C59-4895-896D-38B77E6A9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5601" y="2709837"/>
              <a:ext cx="775691" cy="337344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7" name="Freeform 717">
              <a:extLst>
                <a:ext uri="{FF2B5EF4-FFF2-40B4-BE49-F238E27FC236}">
                  <a16:creationId xmlns:a16="http://schemas.microsoft.com/office/drawing/2014/main" xmlns="" id="{49EC01D0-E763-4272-839B-4C679D12B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197" y="2062134"/>
              <a:ext cx="310276" cy="534693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8" name="Freeform 718">
              <a:extLst>
                <a:ext uri="{FF2B5EF4-FFF2-40B4-BE49-F238E27FC236}">
                  <a16:creationId xmlns:a16="http://schemas.microsoft.com/office/drawing/2014/main" xmlns="" id="{17FC7561-E265-4CAA-BB75-95426AC2A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846" y="2021654"/>
              <a:ext cx="266433" cy="416622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69" name="Freeform 719">
              <a:extLst>
                <a:ext uri="{FF2B5EF4-FFF2-40B4-BE49-F238E27FC236}">
                  <a16:creationId xmlns:a16="http://schemas.microsoft.com/office/drawing/2014/main" xmlns="" id="{9253CAAF-45CC-4231-988B-A2AC2B50B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745" y="1972737"/>
              <a:ext cx="632358" cy="529633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0" name="Freeform 720">
              <a:extLst>
                <a:ext uri="{FF2B5EF4-FFF2-40B4-BE49-F238E27FC236}">
                  <a16:creationId xmlns:a16="http://schemas.microsoft.com/office/drawing/2014/main" xmlns="" id="{D0412A09-DDB5-4040-8DD3-D671E7B18B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1669" y="1655633"/>
              <a:ext cx="4004929" cy="1396608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1" name="Freeform 721">
              <a:extLst>
                <a:ext uri="{FF2B5EF4-FFF2-40B4-BE49-F238E27FC236}">
                  <a16:creationId xmlns:a16="http://schemas.microsoft.com/office/drawing/2014/main" xmlns="" id="{236016AA-74AA-48EB-8CED-552F63D2B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0668" y="2640681"/>
              <a:ext cx="74196" cy="158553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2" name="Freeform 722">
              <a:extLst>
                <a:ext uri="{FF2B5EF4-FFF2-40B4-BE49-F238E27FC236}">
                  <a16:creationId xmlns:a16="http://schemas.microsoft.com/office/drawing/2014/main" xmlns="" id="{E7A93E5A-8B01-45CA-AD06-AD9FB7554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5844" y="2794172"/>
              <a:ext cx="74196" cy="114696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3" name="Freeform 723">
              <a:extLst>
                <a:ext uri="{FF2B5EF4-FFF2-40B4-BE49-F238E27FC236}">
                  <a16:creationId xmlns:a16="http://schemas.microsoft.com/office/drawing/2014/main" xmlns="" id="{CE946DAF-E2A9-4E2C-9972-914A9E0C3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4627" y="3131518"/>
              <a:ext cx="104550" cy="124818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accent6"/>
            </a:solidFill>
            <a:ln w="4763" cap="flat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4" name="Freeform 724">
              <a:extLst>
                <a:ext uri="{FF2B5EF4-FFF2-40B4-BE49-F238E27FC236}">
                  <a16:creationId xmlns:a16="http://schemas.microsoft.com/office/drawing/2014/main" xmlns="" id="{F9F808F5-8AD7-490E-BDBC-BC85BB636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4" y="2998266"/>
              <a:ext cx="158511" cy="153493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5" name="Freeform 725">
              <a:extLst>
                <a:ext uri="{FF2B5EF4-FFF2-40B4-BE49-F238E27FC236}">
                  <a16:creationId xmlns:a16="http://schemas.microsoft.com/office/drawing/2014/main" xmlns="" id="{57D34C1C-DA3A-430F-8512-CA107587D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2645" y="2606945"/>
              <a:ext cx="118041" cy="123130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6" name="Freeform 726">
              <a:extLst>
                <a:ext uri="{FF2B5EF4-FFF2-40B4-BE49-F238E27FC236}">
                  <a16:creationId xmlns:a16="http://schemas.microsoft.com/office/drawing/2014/main" xmlns="" id="{CB4EF834-70F6-4901-9029-21B96FDC2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664" y="2601887"/>
              <a:ext cx="79256" cy="48915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7" name="Freeform 727">
              <a:extLst>
                <a:ext uri="{FF2B5EF4-FFF2-40B4-BE49-F238E27FC236}">
                  <a16:creationId xmlns:a16="http://schemas.microsoft.com/office/drawing/2014/main" xmlns="" id="{AA5E5A9E-FE49-4585-8105-B41CF4FE5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7" y="2972965"/>
              <a:ext cx="310276" cy="227708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8" name="Freeform 728">
              <a:extLst>
                <a:ext uri="{FF2B5EF4-FFF2-40B4-BE49-F238E27FC236}">
                  <a16:creationId xmlns:a16="http://schemas.microsoft.com/office/drawing/2014/main" xmlns="" id="{4A7AA6C2-AB21-4570-9F3B-AE705A3CC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7" y="3021881"/>
              <a:ext cx="79256" cy="150120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79" name="Freeform 729">
              <a:extLst>
                <a:ext uri="{FF2B5EF4-FFF2-40B4-BE49-F238E27FC236}">
                  <a16:creationId xmlns:a16="http://schemas.microsoft.com/office/drawing/2014/main" xmlns="" id="{5B4235DA-A90B-4F18-BC94-089CE0D73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7435" y="4379693"/>
              <a:ext cx="261376" cy="436863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0" name="Freeform 730">
              <a:extLst>
                <a:ext uri="{FF2B5EF4-FFF2-40B4-BE49-F238E27FC236}">
                  <a16:creationId xmlns:a16="http://schemas.microsoft.com/office/drawing/2014/main" xmlns="" id="{87311D6D-70F9-43A9-AB4A-86ECE4E0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455" y="4366199"/>
              <a:ext cx="79256" cy="187228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1" name="Freeform 731">
              <a:extLst>
                <a:ext uri="{FF2B5EF4-FFF2-40B4-BE49-F238E27FC236}">
                  <a16:creationId xmlns:a16="http://schemas.microsoft.com/office/drawing/2014/main" xmlns="" id="{3CBBE60B-46B0-4330-B1A2-EBF915F41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335" y="4330779"/>
              <a:ext cx="296786" cy="247950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2" name="Freeform 732">
              <a:extLst>
                <a:ext uri="{FF2B5EF4-FFF2-40B4-BE49-F238E27FC236}">
                  <a16:creationId xmlns:a16="http://schemas.microsoft.com/office/drawing/2014/main" xmlns="" id="{C7A7AECD-5A65-4108-8E36-6178DEDE4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374" y="4553426"/>
              <a:ext cx="315335" cy="312046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3" name="Freeform 733">
              <a:extLst>
                <a:ext uri="{FF2B5EF4-FFF2-40B4-BE49-F238E27FC236}">
                  <a16:creationId xmlns:a16="http://schemas.microsoft.com/office/drawing/2014/main" xmlns="" id="{8E05ABB5-A60D-40C2-BCE8-532AF5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0805" y="3993435"/>
              <a:ext cx="450239" cy="470597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4" name="Freeform 734">
              <a:extLst>
                <a:ext uri="{FF2B5EF4-FFF2-40B4-BE49-F238E27FC236}">
                  <a16:creationId xmlns:a16="http://schemas.microsoft.com/office/drawing/2014/main" xmlns="" id="{B21BFC2B-B3E3-42CE-B0E1-5074FF671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745" y="4271744"/>
              <a:ext cx="278238" cy="312046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5" name="Freeform 735">
              <a:extLst>
                <a:ext uri="{FF2B5EF4-FFF2-40B4-BE49-F238E27FC236}">
                  <a16:creationId xmlns:a16="http://schemas.microsoft.com/office/drawing/2014/main" xmlns="" id="{A52B7C34-1A14-479E-84A9-9DDEA7B6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493" y="4568607"/>
              <a:ext cx="227649" cy="237829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6" name="Freeform 736">
              <a:extLst>
                <a:ext uri="{FF2B5EF4-FFF2-40B4-BE49-F238E27FC236}">
                  <a16:creationId xmlns:a16="http://schemas.microsoft.com/office/drawing/2014/main" xmlns="" id="{07657F48-ACE0-455C-92BB-2BAF70A2E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7591" y="4519691"/>
              <a:ext cx="193923" cy="172046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7" name="Freeform 737">
              <a:extLst>
                <a:ext uri="{FF2B5EF4-FFF2-40B4-BE49-F238E27FC236}">
                  <a16:creationId xmlns:a16="http://schemas.microsoft.com/office/drawing/2014/main" xmlns="" id="{AA79F826-FCBA-47F4-929C-5FE4E1641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7435" y="4776073"/>
              <a:ext cx="48902" cy="55663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8" name="Freeform 738">
              <a:extLst>
                <a:ext uri="{FF2B5EF4-FFF2-40B4-BE49-F238E27FC236}">
                  <a16:creationId xmlns:a16="http://schemas.microsoft.com/office/drawing/2014/main" xmlns="" id="{59C03B13-2A92-4829-977F-A0BEAA533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85237" y="4686678"/>
              <a:ext cx="391218" cy="342405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89" name="Freeform 739">
              <a:extLst>
                <a:ext uri="{FF2B5EF4-FFF2-40B4-BE49-F238E27FC236}">
                  <a16:creationId xmlns:a16="http://schemas.microsoft.com/office/drawing/2014/main" xmlns="" id="{9E6A8438-5134-4E8A-95BB-7504F40F5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179" y="4850290"/>
              <a:ext cx="64078" cy="65783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0" name="Freeform 740">
              <a:extLst>
                <a:ext uri="{FF2B5EF4-FFF2-40B4-BE49-F238E27FC236}">
                  <a16:creationId xmlns:a16="http://schemas.microsoft.com/office/drawing/2014/main" xmlns="" id="{565E8BBB-43DD-4CDD-AC12-1034D3B88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0805" y="4236321"/>
              <a:ext cx="25294" cy="40481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1" name="Freeform 741">
              <a:extLst>
                <a:ext uri="{FF2B5EF4-FFF2-40B4-BE49-F238E27FC236}">
                  <a16:creationId xmlns:a16="http://schemas.microsoft.com/office/drawing/2014/main" xmlns="" id="{D487B87B-130D-46BD-9E63-34153A15F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7196" y="4033915"/>
              <a:ext cx="172001" cy="222648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2" name="Freeform 742">
              <a:extLst>
                <a:ext uri="{FF2B5EF4-FFF2-40B4-BE49-F238E27FC236}">
                  <a16:creationId xmlns:a16="http://schemas.microsoft.com/office/drawing/2014/main" xmlns="" id="{6B44BEB2-0C1A-481B-AE2B-06AF49816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1393" y="3855122"/>
              <a:ext cx="315335" cy="222648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3" name="Freeform 743">
              <a:extLst>
                <a:ext uri="{FF2B5EF4-FFF2-40B4-BE49-F238E27FC236}">
                  <a16:creationId xmlns:a16="http://schemas.microsoft.com/office/drawing/2014/main" xmlns="" id="{C10D489E-BF70-4BEF-9C58-F66A9FAAF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0646" y="3538018"/>
              <a:ext cx="578397" cy="406501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4" name="Freeform 744">
              <a:extLst>
                <a:ext uri="{FF2B5EF4-FFF2-40B4-BE49-F238E27FC236}">
                  <a16:creationId xmlns:a16="http://schemas.microsoft.com/office/drawing/2014/main" xmlns="" id="{233A93CA-FD54-41B6-8706-634273DCC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393" y="3548138"/>
              <a:ext cx="406395" cy="500957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5" name="Freeform 745">
              <a:extLst>
                <a:ext uri="{FF2B5EF4-FFF2-40B4-BE49-F238E27FC236}">
                  <a16:creationId xmlns:a16="http://schemas.microsoft.com/office/drawing/2014/main" xmlns="" id="{53AE0D66-7C35-4440-A121-AC48A72DC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9202" y="3676329"/>
              <a:ext cx="158511" cy="143373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6" name="Freeform 746">
              <a:extLst>
                <a:ext uri="{FF2B5EF4-FFF2-40B4-BE49-F238E27FC236}">
                  <a16:creationId xmlns:a16="http://schemas.microsoft.com/office/drawing/2014/main" xmlns="" id="{81869FA6-9CFF-4872-B633-E0060B95F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6573" y="3745486"/>
              <a:ext cx="365924" cy="303610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7" name="Freeform 747">
              <a:extLst>
                <a:ext uri="{FF2B5EF4-FFF2-40B4-BE49-F238E27FC236}">
                  <a16:creationId xmlns:a16="http://schemas.microsoft.com/office/drawing/2014/main" xmlns="" id="{472597A1-F6FD-486E-B2C9-C60BFB111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5122" y="3834882"/>
              <a:ext cx="430003" cy="411560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8" name="Freeform 748">
              <a:extLst>
                <a:ext uri="{FF2B5EF4-FFF2-40B4-BE49-F238E27FC236}">
                  <a16:creationId xmlns:a16="http://schemas.microsoft.com/office/drawing/2014/main" xmlns="" id="{B3F6DBD4-EA58-4804-A0B2-04D22496E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9046" y="3811268"/>
              <a:ext cx="43844" cy="53974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399" name="Freeform 749">
              <a:extLst>
                <a:ext uri="{FF2B5EF4-FFF2-40B4-BE49-F238E27FC236}">
                  <a16:creationId xmlns:a16="http://schemas.microsoft.com/office/drawing/2014/main" xmlns="" id="{DA72EF5D-A153-4DB5-97A9-6AB81EB8E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260" y="4028856"/>
              <a:ext cx="128157" cy="138312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0" name="Freeform 750">
              <a:extLst>
                <a:ext uri="{FF2B5EF4-FFF2-40B4-BE49-F238E27FC236}">
                  <a16:creationId xmlns:a16="http://schemas.microsoft.com/office/drawing/2014/main" xmlns="" id="{5E96E66B-5705-4208-BE1E-B06BB2EE3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7082" y="4187407"/>
              <a:ext cx="48902" cy="48915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1" name="Freeform 751">
              <a:extLst>
                <a:ext uri="{FF2B5EF4-FFF2-40B4-BE49-F238E27FC236}">
                  <a16:creationId xmlns:a16="http://schemas.microsoft.com/office/drawing/2014/main" xmlns="" id="{FD24DFA7-59FB-4A65-85E7-A94E474D9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7082" y="4157047"/>
              <a:ext cx="53960" cy="45542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2" name="Freeform 752">
              <a:extLst>
                <a:ext uri="{FF2B5EF4-FFF2-40B4-BE49-F238E27FC236}">
                  <a16:creationId xmlns:a16="http://schemas.microsoft.com/office/drawing/2014/main" xmlns="" id="{7FE42D95-94A8-412E-BAE7-AF02871A4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7200" y="4141865"/>
              <a:ext cx="266433" cy="288430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3" name="Freeform 753">
              <a:extLst>
                <a:ext uri="{FF2B5EF4-FFF2-40B4-BE49-F238E27FC236}">
                  <a16:creationId xmlns:a16="http://schemas.microsoft.com/office/drawing/2014/main" xmlns="" id="{75987A0A-6DCB-4C34-A828-1168A0EA0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237" y="4072710"/>
              <a:ext cx="133216" cy="153493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4" name="Freeform 754">
              <a:extLst>
                <a:ext uri="{FF2B5EF4-FFF2-40B4-BE49-F238E27FC236}">
                  <a16:creationId xmlns:a16="http://schemas.microsoft.com/office/drawing/2014/main" xmlns="" id="{8054C3D3-D44F-4EC0-A538-07210D556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667" y="4072710"/>
              <a:ext cx="55648" cy="35421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5" name="Freeform 755">
              <a:extLst>
                <a:ext uri="{FF2B5EF4-FFF2-40B4-BE49-F238E27FC236}">
                  <a16:creationId xmlns:a16="http://schemas.microsoft.com/office/drawing/2014/main" xmlns="" id="{5EA8A519-3EDC-4B42-B0B6-30522E340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3118" y="3806208"/>
              <a:ext cx="182119" cy="281683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6" name="Freeform 756">
              <a:extLst>
                <a:ext uri="{FF2B5EF4-FFF2-40B4-BE49-F238E27FC236}">
                  <a16:creationId xmlns:a16="http://schemas.microsoft.com/office/drawing/2014/main" xmlns="" id="{BA652963-EA8D-42D6-A740-FC25F782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9196" y="3819702"/>
              <a:ext cx="74196" cy="153493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7" name="Freeform 757">
              <a:extLst>
                <a:ext uri="{FF2B5EF4-FFF2-40B4-BE49-F238E27FC236}">
                  <a16:creationId xmlns:a16="http://schemas.microsoft.com/office/drawing/2014/main" xmlns="" id="{EDF3A97F-F6CF-4E2C-9160-15A66E549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785" y="3780905"/>
              <a:ext cx="291727" cy="253010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8" name="Freeform 758">
              <a:extLst>
                <a:ext uri="{FF2B5EF4-FFF2-40B4-BE49-F238E27FC236}">
                  <a16:creationId xmlns:a16="http://schemas.microsoft.com/office/drawing/2014/main" xmlns="" id="{3A1C8890-7388-433B-9FA8-F81DC0A4C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685" y="3750543"/>
              <a:ext cx="209100" cy="148432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09" name="Freeform 759">
              <a:extLst>
                <a:ext uri="{FF2B5EF4-FFF2-40B4-BE49-F238E27FC236}">
                  <a16:creationId xmlns:a16="http://schemas.microsoft.com/office/drawing/2014/main" xmlns="" id="{018A0202-5D0B-4488-94FF-5F5EAC62B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0647" y="3860181"/>
              <a:ext cx="48902" cy="118071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0" name="Freeform 760">
              <a:extLst>
                <a:ext uri="{FF2B5EF4-FFF2-40B4-BE49-F238E27FC236}">
                  <a16:creationId xmlns:a16="http://schemas.microsoft.com/office/drawing/2014/main" xmlns="" id="{6D88DC20-6694-4449-9E62-D4DE7DB3A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174" y="3865242"/>
              <a:ext cx="156824" cy="153493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1" name="Freeform 761">
              <a:extLst>
                <a:ext uri="{FF2B5EF4-FFF2-40B4-BE49-F238E27FC236}">
                  <a16:creationId xmlns:a16="http://schemas.microsoft.com/office/drawing/2014/main" xmlns="" id="{EA96CFE7-A148-4CF2-9D94-C1202B314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391" y="3860181"/>
              <a:ext cx="112983" cy="148432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2" name="Freeform 762">
              <a:extLst>
                <a:ext uri="{FF2B5EF4-FFF2-40B4-BE49-F238E27FC236}">
                  <a16:creationId xmlns:a16="http://schemas.microsoft.com/office/drawing/2014/main" xmlns="" id="{C767067A-2031-4BE3-8255-84B4D6B51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507" y="3875361"/>
              <a:ext cx="74196" cy="89397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3" name="Freeform 763">
              <a:extLst>
                <a:ext uri="{FF2B5EF4-FFF2-40B4-BE49-F238E27FC236}">
                  <a16:creationId xmlns:a16="http://schemas.microsoft.com/office/drawing/2014/main" xmlns="" id="{9437F659-368B-49C6-BE5A-2DF5A1F37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7350" y="3914157"/>
              <a:ext cx="109608" cy="104578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4" name="Freeform 764">
              <a:extLst>
                <a:ext uri="{FF2B5EF4-FFF2-40B4-BE49-F238E27FC236}">
                  <a16:creationId xmlns:a16="http://schemas.microsoft.com/office/drawing/2014/main" xmlns="" id="{04CD6CA8-CBBE-4342-8927-6691A02B6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9780" y="3814641"/>
              <a:ext cx="172001" cy="145059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5" name="Freeform 765">
              <a:extLst>
                <a:ext uri="{FF2B5EF4-FFF2-40B4-BE49-F238E27FC236}">
                  <a16:creationId xmlns:a16="http://schemas.microsoft.com/office/drawing/2014/main" xmlns="" id="{C94EECF3-8114-4EEA-8981-E218D1DFF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4251" y="3819702"/>
              <a:ext cx="79256" cy="35421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6" name="Freeform 766">
              <a:extLst>
                <a:ext uri="{FF2B5EF4-FFF2-40B4-BE49-F238E27FC236}">
                  <a16:creationId xmlns:a16="http://schemas.microsoft.com/office/drawing/2014/main" xmlns="" id="{6D513B6C-CB43-4DA5-8AEC-E38D7141C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9192" y="3785966"/>
              <a:ext cx="74196" cy="20241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7" name="Freeform 767">
              <a:extLst>
                <a:ext uri="{FF2B5EF4-FFF2-40B4-BE49-F238E27FC236}">
                  <a16:creationId xmlns:a16="http://schemas.microsoft.com/office/drawing/2014/main" xmlns="" id="{D6BD0812-3A5B-4BBB-8774-C082F88D9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75" y="3438502"/>
              <a:ext cx="296786" cy="337344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8" name="Freeform 768">
              <a:extLst>
                <a:ext uri="{FF2B5EF4-FFF2-40B4-BE49-F238E27FC236}">
                  <a16:creationId xmlns:a16="http://schemas.microsoft.com/office/drawing/2014/main" xmlns="" id="{9B6B138F-4848-433C-9EF1-DE7E48ED1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9075" y="3716810"/>
              <a:ext cx="143334" cy="113012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19" name="Freeform 769">
              <a:extLst>
                <a:ext uri="{FF2B5EF4-FFF2-40B4-BE49-F238E27FC236}">
                  <a16:creationId xmlns:a16="http://schemas.microsoft.com/office/drawing/2014/main" xmlns="" id="{60C39466-FEE1-4AF9-9663-C9D918569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860" y="3494162"/>
              <a:ext cx="414826" cy="386261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0" name="Freeform 770">
              <a:extLst>
                <a:ext uri="{FF2B5EF4-FFF2-40B4-BE49-F238E27FC236}">
                  <a16:creationId xmlns:a16="http://schemas.microsoft.com/office/drawing/2014/main" xmlns="" id="{6BCC8C7C-4E77-4E2B-A8E9-70A699484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2533" y="3315369"/>
              <a:ext cx="273178" cy="266503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1" name="Freeform 771">
              <a:extLst>
                <a:ext uri="{FF2B5EF4-FFF2-40B4-BE49-F238E27FC236}">
                  <a16:creationId xmlns:a16="http://schemas.microsoft.com/office/drawing/2014/main" xmlns="" id="{47B63CD7-719A-472C-A130-C322CF236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823" y="3161878"/>
              <a:ext cx="99493" cy="192287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2" name="Freeform 772">
              <a:extLst>
                <a:ext uri="{FF2B5EF4-FFF2-40B4-BE49-F238E27FC236}">
                  <a16:creationId xmlns:a16="http://schemas.microsoft.com/office/drawing/2014/main" xmlns="" id="{A4871569-EEE3-447E-B913-77DF894CE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1668" y="3274888"/>
              <a:ext cx="376043" cy="362647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3" name="Freeform 773">
              <a:extLst>
                <a:ext uri="{FF2B5EF4-FFF2-40B4-BE49-F238E27FC236}">
                  <a16:creationId xmlns:a16="http://schemas.microsoft.com/office/drawing/2014/main" xmlns="" id="{9ED66321-F7F5-4C98-AE0E-A40BA510B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134" y="3428381"/>
              <a:ext cx="207414" cy="168673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4" name="Freeform 774">
              <a:extLst>
                <a:ext uri="{FF2B5EF4-FFF2-40B4-BE49-F238E27FC236}">
                  <a16:creationId xmlns:a16="http://schemas.microsoft.com/office/drawing/2014/main" xmlns="" id="{22455AAF-18E0-4D43-BD88-E40F74B28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624" y="3190552"/>
              <a:ext cx="296786" cy="237829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5" name="Freeform 775">
              <a:extLst>
                <a:ext uri="{FF2B5EF4-FFF2-40B4-BE49-F238E27FC236}">
                  <a16:creationId xmlns:a16="http://schemas.microsoft.com/office/drawing/2014/main" xmlns="" id="{DCD3CCC0-1CA1-4BA2-8494-52F98FE60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175" y="3166938"/>
              <a:ext cx="512631" cy="489150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6" name="Freeform 776">
              <a:extLst>
                <a:ext uri="{FF2B5EF4-FFF2-40B4-BE49-F238E27FC236}">
                  <a16:creationId xmlns:a16="http://schemas.microsoft.com/office/drawing/2014/main" xmlns="" id="{3F211AF2-754F-4E40-B20E-0C98C0F48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9693" y="1313229"/>
              <a:ext cx="1509226" cy="1125046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7" name="Freeform 777">
              <a:extLst>
                <a:ext uri="{FF2B5EF4-FFF2-40B4-BE49-F238E27FC236}">
                  <a16:creationId xmlns:a16="http://schemas.microsoft.com/office/drawing/2014/main" xmlns="" id="{E2721DE6-6965-4F0B-9686-7738D39BF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4872" y="2011533"/>
              <a:ext cx="79256" cy="55663"/>
            </a:xfrm>
            <a:custGeom>
              <a:avLst/>
              <a:gdLst>
                <a:gd name="T0" fmla="*/ 16 w 16"/>
                <a:gd name="T1" fmla="*/ 6 h 11"/>
                <a:gd name="T2" fmla="*/ 11 w 16"/>
                <a:gd name="T3" fmla="*/ 3 h 11"/>
                <a:gd name="T4" fmla="*/ 5 w 16"/>
                <a:gd name="T5" fmla="*/ 1 h 11"/>
                <a:gd name="T6" fmla="*/ 1 w 16"/>
                <a:gd name="T7" fmla="*/ 1 h 11"/>
                <a:gd name="T8" fmla="*/ 3 w 16"/>
                <a:gd name="T9" fmla="*/ 3 h 11"/>
                <a:gd name="T10" fmla="*/ 1 w 16"/>
                <a:gd name="T11" fmla="*/ 7 h 11"/>
                <a:gd name="T12" fmla="*/ 5 w 16"/>
                <a:gd name="T13" fmla="*/ 7 h 11"/>
                <a:gd name="T14" fmla="*/ 5 w 16"/>
                <a:gd name="T15" fmla="*/ 9 h 11"/>
                <a:gd name="T16" fmla="*/ 16 w 16"/>
                <a:gd name="T17" fmla="*/ 6 h 11"/>
                <a:gd name="T18" fmla="*/ 16 w 16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1">
                  <a:moveTo>
                    <a:pt x="16" y="6"/>
                  </a:moveTo>
                  <a:cubicBezTo>
                    <a:pt x="15" y="5"/>
                    <a:pt x="11" y="3"/>
                    <a:pt x="11" y="3"/>
                  </a:cubicBezTo>
                  <a:cubicBezTo>
                    <a:pt x="9" y="2"/>
                    <a:pt x="7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2"/>
                    <a:pt x="3" y="3"/>
                    <a:pt x="3" y="3"/>
                  </a:cubicBezTo>
                  <a:cubicBezTo>
                    <a:pt x="2" y="3"/>
                    <a:pt x="0" y="6"/>
                    <a:pt x="1" y="7"/>
                  </a:cubicBezTo>
                  <a:cubicBezTo>
                    <a:pt x="2" y="7"/>
                    <a:pt x="4" y="6"/>
                    <a:pt x="5" y="7"/>
                  </a:cubicBezTo>
                  <a:cubicBezTo>
                    <a:pt x="7" y="8"/>
                    <a:pt x="5" y="8"/>
                    <a:pt x="5" y="9"/>
                  </a:cubicBezTo>
                  <a:cubicBezTo>
                    <a:pt x="5" y="11"/>
                    <a:pt x="16" y="8"/>
                    <a:pt x="16" y="6"/>
                  </a:cubicBezTo>
                  <a:cubicBezTo>
                    <a:pt x="15" y="5"/>
                    <a:pt x="16" y="7"/>
                    <a:pt x="16" y="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8" name="Freeform 778">
              <a:extLst>
                <a:ext uri="{FF2B5EF4-FFF2-40B4-BE49-F238E27FC236}">
                  <a16:creationId xmlns:a16="http://schemas.microsoft.com/office/drawing/2014/main" xmlns="" id="{A1F9D69E-F809-4515-96C0-B73F7DCF5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168" y="1972737"/>
              <a:ext cx="20236" cy="10121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2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2"/>
                    <a:pt x="2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29" name="Freeform 779">
              <a:extLst>
                <a:ext uri="{FF2B5EF4-FFF2-40B4-BE49-F238E27FC236}">
                  <a16:creationId xmlns:a16="http://schemas.microsoft.com/office/drawing/2014/main" xmlns="" id="{48F83301-66E9-4180-A5FA-2618C8327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344" y="1387444"/>
              <a:ext cx="53960" cy="30360"/>
            </a:xfrm>
            <a:custGeom>
              <a:avLst/>
              <a:gdLst>
                <a:gd name="T0" fmla="*/ 9 w 11"/>
                <a:gd name="T1" fmla="*/ 4 h 6"/>
                <a:gd name="T2" fmla="*/ 9 w 11"/>
                <a:gd name="T3" fmla="*/ 5 h 6"/>
                <a:gd name="T4" fmla="*/ 3 w 11"/>
                <a:gd name="T5" fmla="*/ 4 h 6"/>
                <a:gd name="T6" fmla="*/ 2 w 11"/>
                <a:gd name="T7" fmla="*/ 1 h 6"/>
                <a:gd name="T8" fmla="*/ 9 w 11"/>
                <a:gd name="T9" fmla="*/ 4 h 6"/>
                <a:gd name="T10" fmla="*/ 9 w 11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9" y="4"/>
                  </a:moveTo>
                  <a:cubicBezTo>
                    <a:pt x="11" y="5"/>
                    <a:pt x="11" y="6"/>
                    <a:pt x="9" y="5"/>
                  </a:cubicBezTo>
                  <a:cubicBezTo>
                    <a:pt x="7" y="5"/>
                    <a:pt x="4" y="4"/>
                    <a:pt x="3" y="4"/>
                  </a:cubicBezTo>
                  <a:cubicBezTo>
                    <a:pt x="2" y="3"/>
                    <a:pt x="0" y="0"/>
                    <a:pt x="2" y="1"/>
                  </a:cubicBezTo>
                  <a:cubicBezTo>
                    <a:pt x="4" y="2"/>
                    <a:pt x="7" y="3"/>
                    <a:pt x="9" y="4"/>
                  </a:cubicBezTo>
                  <a:cubicBezTo>
                    <a:pt x="11" y="5"/>
                    <a:pt x="7" y="3"/>
                    <a:pt x="9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0" name="Freeform 780">
              <a:extLst>
                <a:ext uri="{FF2B5EF4-FFF2-40B4-BE49-F238E27FC236}">
                  <a16:creationId xmlns:a16="http://schemas.microsoft.com/office/drawing/2014/main" xmlns="" id="{C30FAE47-66BA-4986-ABF9-BF6ACD467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286" y="1343588"/>
              <a:ext cx="40470" cy="23614"/>
            </a:xfrm>
            <a:custGeom>
              <a:avLst/>
              <a:gdLst>
                <a:gd name="T0" fmla="*/ 8 w 8"/>
                <a:gd name="T1" fmla="*/ 3 h 5"/>
                <a:gd name="T2" fmla="*/ 0 w 8"/>
                <a:gd name="T3" fmla="*/ 2 h 5"/>
                <a:gd name="T4" fmla="*/ 8 w 8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5">
                  <a:moveTo>
                    <a:pt x="8" y="3"/>
                  </a:moveTo>
                  <a:cubicBezTo>
                    <a:pt x="8" y="5"/>
                    <a:pt x="0" y="4"/>
                    <a:pt x="0" y="2"/>
                  </a:cubicBezTo>
                  <a:cubicBezTo>
                    <a:pt x="0" y="0"/>
                    <a:pt x="8" y="1"/>
                    <a:pt x="8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1" name="Freeform 782">
              <a:extLst>
                <a:ext uri="{FF2B5EF4-FFF2-40B4-BE49-F238E27FC236}">
                  <a16:creationId xmlns:a16="http://schemas.microsoft.com/office/drawing/2014/main" xmlns="" id="{4338E0BA-BC71-4A0F-9891-E263FD2A7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1388" y="1407685"/>
              <a:ext cx="28668" cy="20241"/>
            </a:xfrm>
            <a:custGeom>
              <a:avLst/>
              <a:gdLst>
                <a:gd name="T0" fmla="*/ 5 w 6"/>
                <a:gd name="T1" fmla="*/ 3 h 4"/>
                <a:gd name="T2" fmla="*/ 1 w 6"/>
                <a:gd name="T3" fmla="*/ 0 h 4"/>
                <a:gd name="T4" fmla="*/ 5 w 6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4" y="4"/>
                    <a:pt x="0" y="0"/>
                    <a:pt x="1" y="0"/>
                  </a:cubicBezTo>
                  <a:cubicBezTo>
                    <a:pt x="2" y="0"/>
                    <a:pt x="6" y="2"/>
                    <a:pt x="5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2" name="Freeform 783">
              <a:extLst>
                <a:ext uri="{FF2B5EF4-FFF2-40B4-BE49-F238E27FC236}">
                  <a16:creationId xmlns:a16="http://schemas.microsoft.com/office/drawing/2014/main" xmlns="" id="{44F05310-8DAC-46CC-84A8-369C716EC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173" y="1427925"/>
              <a:ext cx="25294" cy="5061"/>
            </a:xfrm>
            <a:custGeom>
              <a:avLst/>
              <a:gdLst>
                <a:gd name="T0" fmla="*/ 4 w 5"/>
                <a:gd name="T1" fmla="*/ 1 h 1"/>
                <a:gd name="T2" fmla="*/ 2 w 5"/>
                <a:gd name="T3" fmla="*/ 0 h 1"/>
                <a:gd name="T4" fmla="*/ 4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4" y="1"/>
                  </a:moveTo>
                  <a:cubicBezTo>
                    <a:pt x="2" y="1"/>
                    <a:pt x="0" y="0"/>
                    <a:pt x="2" y="0"/>
                  </a:cubicBezTo>
                  <a:cubicBezTo>
                    <a:pt x="3" y="0"/>
                    <a:pt x="5" y="1"/>
                    <a:pt x="4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3" name="Freeform 784">
              <a:extLst>
                <a:ext uri="{FF2B5EF4-FFF2-40B4-BE49-F238E27FC236}">
                  <a16:creationId xmlns:a16="http://schemas.microsoft.com/office/drawing/2014/main" xmlns="" id="{AE5E6477-1DA4-4121-A4C6-E66B404FC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173" y="1709608"/>
              <a:ext cx="20236" cy="35421"/>
            </a:xfrm>
            <a:custGeom>
              <a:avLst/>
              <a:gdLst>
                <a:gd name="T0" fmla="*/ 2 w 4"/>
                <a:gd name="T1" fmla="*/ 0 h 7"/>
                <a:gd name="T2" fmla="*/ 4 w 4"/>
                <a:gd name="T3" fmla="*/ 7 h 7"/>
                <a:gd name="T4" fmla="*/ 2 w 4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cubicBezTo>
                    <a:pt x="0" y="0"/>
                    <a:pt x="3" y="7"/>
                    <a:pt x="4" y="7"/>
                  </a:cubicBezTo>
                  <a:cubicBezTo>
                    <a:pt x="4" y="7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4" name="Freeform 785">
              <a:extLst>
                <a:ext uri="{FF2B5EF4-FFF2-40B4-BE49-F238E27FC236}">
                  <a16:creationId xmlns:a16="http://schemas.microsoft.com/office/drawing/2014/main" xmlns="" id="{85D18FD8-0371-4A12-B5DC-F93423A34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291" y="1773702"/>
              <a:ext cx="33726" cy="20241"/>
            </a:xfrm>
            <a:custGeom>
              <a:avLst/>
              <a:gdLst>
                <a:gd name="T0" fmla="*/ 1 w 7"/>
                <a:gd name="T1" fmla="*/ 0 h 4"/>
                <a:gd name="T2" fmla="*/ 1 w 7"/>
                <a:gd name="T3" fmla="*/ 4 h 4"/>
                <a:gd name="T4" fmla="*/ 5 w 7"/>
                <a:gd name="T5" fmla="*/ 4 h 4"/>
                <a:gd name="T6" fmla="*/ 1 w 7"/>
                <a:gd name="T7" fmla="*/ 0 h 4"/>
                <a:gd name="T8" fmla="*/ 1 w 7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4"/>
                    <a:pt x="3" y="4"/>
                    <a:pt x="5" y="4"/>
                  </a:cubicBezTo>
                  <a:cubicBezTo>
                    <a:pt x="7" y="4"/>
                    <a:pt x="1" y="0"/>
                    <a:pt x="1" y="0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5" name="Freeform 786">
              <a:extLst>
                <a:ext uri="{FF2B5EF4-FFF2-40B4-BE49-F238E27FC236}">
                  <a16:creationId xmlns:a16="http://schemas.microsoft.com/office/drawing/2014/main" xmlns="" id="{C4C3964F-DC3B-4C73-8C8D-299F2893E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014" y="1883340"/>
              <a:ext cx="84314" cy="48915"/>
            </a:xfrm>
            <a:custGeom>
              <a:avLst/>
              <a:gdLst>
                <a:gd name="T0" fmla="*/ 0 w 17"/>
                <a:gd name="T1" fmla="*/ 4 h 10"/>
                <a:gd name="T2" fmla="*/ 10 w 17"/>
                <a:gd name="T3" fmla="*/ 2 h 10"/>
                <a:gd name="T4" fmla="*/ 8 w 17"/>
                <a:gd name="T5" fmla="*/ 4 h 10"/>
                <a:gd name="T6" fmla="*/ 12 w 17"/>
                <a:gd name="T7" fmla="*/ 7 h 10"/>
                <a:gd name="T8" fmla="*/ 9 w 17"/>
                <a:gd name="T9" fmla="*/ 7 h 10"/>
                <a:gd name="T10" fmla="*/ 11 w 17"/>
                <a:gd name="T11" fmla="*/ 10 h 10"/>
                <a:gd name="T12" fmla="*/ 8 w 17"/>
                <a:gd name="T13" fmla="*/ 9 h 10"/>
                <a:gd name="T14" fmla="*/ 0 w 17"/>
                <a:gd name="T15" fmla="*/ 4 h 10"/>
                <a:gd name="T16" fmla="*/ 0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0" y="4"/>
                  </a:moveTo>
                  <a:cubicBezTo>
                    <a:pt x="1" y="0"/>
                    <a:pt x="7" y="2"/>
                    <a:pt x="10" y="2"/>
                  </a:cubicBezTo>
                  <a:cubicBezTo>
                    <a:pt x="17" y="3"/>
                    <a:pt x="8" y="4"/>
                    <a:pt x="8" y="4"/>
                  </a:cubicBezTo>
                  <a:cubicBezTo>
                    <a:pt x="8" y="6"/>
                    <a:pt x="12" y="5"/>
                    <a:pt x="12" y="7"/>
                  </a:cubicBezTo>
                  <a:cubicBezTo>
                    <a:pt x="12" y="7"/>
                    <a:pt x="10" y="6"/>
                    <a:pt x="9" y="7"/>
                  </a:cubicBezTo>
                  <a:cubicBezTo>
                    <a:pt x="9" y="7"/>
                    <a:pt x="12" y="10"/>
                    <a:pt x="11" y="10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8"/>
                    <a:pt x="0" y="7"/>
                    <a:pt x="0" y="4"/>
                  </a:cubicBezTo>
                  <a:cubicBezTo>
                    <a:pt x="0" y="3"/>
                    <a:pt x="0" y="7"/>
                    <a:pt x="0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6" name="Freeform 787">
              <a:extLst>
                <a:ext uri="{FF2B5EF4-FFF2-40B4-BE49-F238E27FC236}">
                  <a16:creationId xmlns:a16="http://schemas.microsoft.com/office/drawing/2014/main" xmlns="" id="{AE6245BA-EFAD-4D46-AC01-9D7868869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839" y="1873221"/>
              <a:ext cx="43844" cy="15181"/>
            </a:xfrm>
            <a:custGeom>
              <a:avLst/>
              <a:gdLst>
                <a:gd name="T0" fmla="*/ 8 w 9"/>
                <a:gd name="T1" fmla="*/ 1 h 3"/>
                <a:gd name="T2" fmla="*/ 5 w 9"/>
                <a:gd name="T3" fmla="*/ 0 h 3"/>
                <a:gd name="T4" fmla="*/ 0 w 9"/>
                <a:gd name="T5" fmla="*/ 0 h 3"/>
                <a:gd name="T6" fmla="*/ 8 w 9"/>
                <a:gd name="T7" fmla="*/ 1 h 3"/>
                <a:gd name="T8" fmla="*/ 8 w 9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">
                  <a:moveTo>
                    <a:pt x="8" y="1"/>
                  </a:moveTo>
                  <a:cubicBezTo>
                    <a:pt x="9" y="1"/>
                    <a:pt x="5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2" y="0"/>
                    <a:pt x="6" y="3"/>
                    <a:pt x="8" y="1"/>
                  </a:cubicBezTo>
                  <a:cubicBezTo>
                    <a:pt x="9" y="1"/>
                    <a:pt x="7" y="2"/>
                    <a:pt x="8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7" name="Freeform 788">
              <a:extLst>
                <a:ext uri="{FF2B5EF4-FFF2-40B4-BE49-F238E27FC236}">
                  <a16:creationId xmlns:a16="http://schemas.microsoft.com/office/drawing/2014/main" xmlns="" id="{8DD6E619-9A39-4A37-A656-866C05870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701" y="1977797"/>
              <a:ext cx="64078" cy="33735"/>
            </a:xfrm>
            <a:custGeom>
              <a:avLst/>
              <a:gdLst>
                <a:gd name="T0" fmla="*/ 12 w 13"/>
                <a:gd name="T1" fmla="*/ 4 h 7"/>
                <a:gd name="T2" fmla="*/ 12 w 13"/>
                <a:gd name="T3" fmla="*/ 1 h 7"/>
                <a:gd name="T4" fmla="*/ 7 w 13"/>
                <a:gd name="T5" fmla="*/ 2 h 7"/>
                <a:gd name="T6" fmla="*/ 3 w 13"/>
                <a:gd name="T7" fmla="*/ 3 h 7"/>
                <a:gd name="T8" fmla="*/ 0 w 13"/>
                <a:gd name="T9" fmla="*/ 5 h 7"/>
                <a:gd name="T10" fmla="*/ 12 w 13"/>
                <a:gd name="T11" fmla="*/ 4 h 7"/>
                <a:gd name="T12" fmla="*/ 12 w 13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12" y="4"/>
                  </a:moveTo>
                  <a:cubicBezTo>
                    <a:pt x="13" y="3"/>
                    <a:pt x="13" y="2"/>
                    <a:pt x="12" y="1"/>
                  </a:cubicBezTo>
                  <a:cubicBezTo>
                    <a:pt x="11" y="0"/>
                    <a:pt x="8" y="1"/>
                    <a:pt x="7" y="2"/>
                  </a:cubicBezTo>
                  <a:cubicBezTo>
                    <a:pt x="6" y="2"/>
                    <a:pt x="4" y="2"/>
                    <a:pt x="3" y="3"/>
                  </a:cubicBezTo>
                  <a:cubicBezTo>
                    <a:pt x="3" y="3"/>
                    <a:pt x="0" y="5"/>
                    <a:pt x="0" y="5"/>
                  </a:cubicBezTo>
                  <a:cubicBezTo>
                    <a:pt x="3" y="7"/>
                    <a:pt x="10" y="6"/>
                    <a:pt x="12" y="4"/>
                  </a:cubicBezTo>
                  <a:cubicBezTo>
                    <a:pt x="13" y="3"/>
                    <a:pt x="9" y="6"/>
                    <a:pt x="12" y="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8" name="Freeform 789">
              <a:extLst>
                <a:ext uri="{FF2B5EF4-FFF2-40B4-BE49-F238E27FC236}">
                  <a16:creationId xmlns:a16="http://schemas.microsoft.com/office/drawing/2014/main" xmlns="" id="{54DA957F-9DAD-4E72-B385-CC0F30324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246" y="2026713"/>
              <a:ext cx="20236" cy="30360"/>
            </a:xfrm>
            <a:custGeom>
              <a:avLst/>
              <a:gdLst>
                <a:gd name="T0" fmla="*/ 3 w 4"/>
                <a:gd name="T1" fmla="*/ 2 h 6"/>
                <a:gd name="T2" fmla="*/ 1 w 4"/>
                <a:gd name="T3" fmla="*/ 3 h 6"/>
                <a:gd name="T4" fmla="*/ 3 w 4"/>
                <a:gd name="T5" fmla="*/ 2 h 6"/>
                <a:gd name="T6" fmla="*/ 3 w 4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3" y="2"/>
                  </a:moveTo>
                  <a:cubicBezTo>
                    <a:pt x="2" y="0"/>
                    <a:pt x="1" y="1"/>
                    <a:pt x="1" y="3"/>
                  </a:cubicBezTo>
                  <a:cubicBezTo>
                    <a:pt x="0" y="6"/>
                    <a:pt x="4" y="4"/>
                    <a:pt x="3" y="2"/>
                  </a:cubicBezTo>
                  <a:cubicBezTo>
                    <a:pt x="3" y="2"/>
                    <a:pt x="4" y="3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39" name="Freeform 790">
              <a:extLst>
                <a:ext uri="{FF2B5EF4-FFF2-40B4-BE49-F238E27FC236}">
                  <a16:creationId xmlns:a16="http://schemas.microsoft.com/office/drawing/2014/main" xmlns="" id="{99A9CC53-99FC-40AC-BAEF-8AE9D7B10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403" y="1962617"/>
              <a:ext cx="18550" cy="20241"/>
            </a:xfrm>
            <a:custGeom>
              <a:avLst/>
              <a:gdLst>
                <a:gd name="T0" fmla="*/ 4 w 4"/>
                <a:gd name="T1" fmla="*/ 2 h 4"/>
                <a:gd name="T2" fmla="*/ 1 w 4"/>
                <a:gd name="T3" fmla="*/ 1 h 4"/>
                <a:gd name="T4" fmla="*/ 4 w 4"/>
                <a:gd name="T5" fmla="*/ 2 h 4"/>
                <a:gd name="T6" fmla="*/ 4 w 4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3" y="2"/>
                    <a:pt x="1" y="0"/>
                    <a:pt x="1" y="1"/>
                  </a:cubicBezTo>
                  <a:cubicBezTo>
                    <a:pt x="0" y="4"/>
                    <a:pt x="4" y="2"/>
                    <a:pt x="4" y="2"/>
                  </a:cubicBezTo>
                  <a:cubicBezTo>
                    <a:pt x="3" y="2"/>
                    <a:pt x="4" y="2"/>
                    <a:pt x="4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40" name="Freeform 791">
              <a:extLst>
                <a:ext uri="{FF2B5EF4-FFF2-40B4-BE49-F238E27FC236}">
                  <a16:creationId xmlns:a16="http://schemas.microsoft.com/office/drawing/2014/main" xmlns="" id="{1EA85B90-B481-428B-BCCD-4F09BBE6A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526" y="1645513"/>
              <a:ext cx="10118" cy="10121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2 h 2"/>
                <a:gd name="T4" fmla="*/ 2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1" y="2"/>
                    <a:pt x="2" y="2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41" name="Freeform 792">
              <a:extLst>
                <a:ext uri="{FF2B5EF4-FFF2-40B4-BE49-F238E27FC236}">
                  <a16:creationId xmlns:a16="http://schemas.microsoft.com/office/drawing/2014/main" xmlns="" id="{020D3827-4698-49AE-A5D2-16764D9DC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0055" y="1591537"/>
              <a:ext cx="15177" cy="8434"/>
            </a:xfrm>
            <a:custGeom>
              <a:avLst/>
              <a:gdLst>
                <a:gd name="T0" fmla="*/ 2 w 3"/>
                <a:gd name="T1" fmla="*/ 0 h 2"/>
                <a:gd name="T2" fmla="*/ 1 w 3"/>
                <a:gd name="T3" fmla="*/ 1 h 2"/>
                <a:gd name="T4" fmla="*/ 2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42" name="Freeform 793">
              <a:extLst>
                <a:ext uri="{FF2B5EF4-FFF2-40B4-BE49-F238E27FC236}">
                  <a16:creationId xmlns:a16="http://schemas.microsoft.com/office/drawing/2014/main" xmlns="" id="{37956D7A-C9DA-4A6F-8971-368CCF4BA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526" y="1571296"/>
              <a:ext cx="13490" cy="15181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43" name="Freeform 794">
              <a:extLst>
                <a:ext uri="{FF2B5EF4-FFF2-40B4-BE49-F238E27FC236}">
                  <a16:creationId xmlns:a16="http://schemas.microsoft.com/office/drawing/2014/main" xmlns="" id="{63E801BC-F435-446D-BD5F-1324765B6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9811" y="1670813"/>
              <a:ext cx="25294" cy="3373"/>
            </a:xfrm>
            <a:custGeom>
              <a:avLst/>
              <a:gdLst>
                <a:gd name="T0" fmla="*/ 5 w 5"/>
                <a:gd name="T1" fmla="*/ 1 h 1"/>
                <a:gd name="T2" fmla="*/ 1 w 5"/>
                <a:gd name="T3" fmla="*/ 0 h 1"/>
                <a:gd name="T4" fmla="*/ 5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1"/>
                    <a:pt x="5" y="1"/>
                    <a:pt x="5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44" name="Freeform 795">
              <a:extLst>
                <a:ext uri="{FF2B5EF4-FFF2-40B4-BE49-F238E27FC236}">
                  <a16:creationId xmlns:a16="http://schemas.microsoft.com/office/drawing/2014/main" xmlns="" id="{F132ADAB-996B-4F39-9302-6A256BC58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0163" y="1670813"/>
              <a:ext cx="30352" cy="0"/>
            </a:xfrm>
            <a:custGeom>
              <a:avLst/>
              <a:gdLst>
                <a:gd name="T0" fmla="*/ 5 w 6"/>
                <a:gd name="T1" fmla="*/ 1 w 6"/>
                <a:gd name="T2" fmla="*/ 5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5" y="0"/>
                  </a:moveTo>
                  <a:cubicBezTo>
                    <a:pt x="4" y="0"/>
                    <a:pt x="0" y="0"/>
                    <a:pt x="1" y="0"/>
                  </a:cubicBezTo>
                  <a:cubicBezTo>
                    <a:pt x="2" y="0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45" name="Freeform 796">
              <a:extLst>
                <a:ext uri="{FF2B5EF4-FFF2-40B4-BE49-F238E27FC236}">
                  <a16:creationId xmlns:a16="http://schemas.microsoft.com/office/drawing/2014/main" xmlns="" id="{31A86EA9-ABBB-4940-90A1-0793143C8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8444" y="1357084"/>
              <a:ext cx="20236" cy="10121"/>
            </a:xfrm>
            <a:custGeom>
              <a:avLst/>
              <a:gdLst>
                <a:gd name="T0" fmla="*/ 3 w 4"/>
                <a:gd name="T1" fmla="*/ 2 h 2"/>
                <a:gd name="T2" fmla="*/ 2 w 4"/>
                <a:gd name="T3" fmla="*/ 0 h 2"/>
                <a:gd name="T4" fmla="*/ 3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3" y="2"/>
                  </a:moveTo>
                  <a:cubicBezTo>
                    <a:pt x="1" y="2"/>
                    <a:pt x="0" y="0"/>
                    <a:pt x="2" y="0"/>
                  </a:cubicBezTo>
                  <a:cubicBezTo>
                    <a:pt x="3" y="0"/>
                    <a:pt x="4" y="2"/>
                    <a:pt x="3" y="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  <p:sp>
          <p:nvSpPr>
            <p:cNvPr id="446" name="Freeform 797">
              <a:extLst>
                <a:ext uri="{FF2B5EF4-FFF2-40B4-BE49-F238E27FC236}">
                  <a16:creationId xmlns:a16="http://schemas.microsoft.com/office/drawing/2014/main" xmlns="" id="{43647268-CA3A-416E-B597-47576A35B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266" y="2566448"/>
              <a:ext cx="45530" cy="59035"/>
            </a:xfrm>
            <a:custGeom>
              <a:avLst/>
              <a:gdLst>
                <a:gd name="T0" fmla="*/ 9 w 9"/>
                <a:gd name="T1" fmla="*/ 11 h 12"/>
                <a:gd name="T2" fmla="*/ 5 w 9"/>
                <a:gd name="T3" fmla="*/ 2 h 12"/>
                <a:gd name="T4" fmla="*/ 2 w 9"/>
                <a:gd name="T5" fmla="*/ 2 h 12"/>
                <a:gd name="T6" fmla="*/ 0 w 9"/>
                <a:gd name="T7" fmla="*/ 3 h 12"/>
                <a:gd name="T8" fmla="*/ 3 w 9"/>
                <a:gd name="T9" fmla="*/ 5 h 12"/>
                <a:gd name="T10" fmla="*/ 3 w 9"/>
                <a:gd name="T11" fmla="*/ 7 h 12"/>
                <a:gd name="T12" fmla="*/ 4 w 9"/>
                <a:gd name="T13" fmla="*/ 7 h 12"/>
                <a:gd name="T14" fmla="*/ 3 w 9"/>
                <a:gd name="T15" fmla="*/ 8 h 12"/>
                <a:gd name="T16" fmla="*/ 6 w 9"/>
                <a:gd name="T17" fmla="*/ 11 h 12"/>
                <a:gd name="T18" fmla="*/ 6 w 9"/>
                <a:gd name="T19" fmla="*/ 9 h 12"/>
                <a:gd name="T20" fmla="*/ 9 w 9"/>
                <a:gd name="T21" fmla="*/ 11 h 12"/>
                <a:gd name="T22" fmla="*/ 9 w 9"/>
                <a:gd name="T23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2">
                  <a:moveTo>
                    <a:pt x="9" y="11"/>
                  </a:moveTo>
                  <a:cubicBezTo>
                    <a:pt x="8" y="8"/>
                    <a:pt x="7" y="4"/>
                    <a:pt x="5" y="2"/>
                  </a:cubicBezTo>
                  <a:cubicBezTo>
                    <a:pt x="4" y="1"/>
                    <a:pt x="3" y="0"/>
                    <a:pt x="2" y="2"/>
                  </a:cubicBezTo>
                  <a:cubicBezTo>
                    <a:pt x="2" y="2"/>
                    <a:pt x="0" y="2"/>
                    <a:pt x="0" y="3"/>
                  </a:cubicBezTo>
                  <a:cubicBezTo>
                    <a:pt x="1" y="4"/>
                    <a:pt x="3" y="3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5" y="8"/>
                    <a:pt x="3" y="8"/>
                    <a:pt x="3" y="8"/>
                  </a:cubicBezTo>
                  <a:cubicBezTo>
                    <a:pt x="3" y="9"/>
                    <a:pt x="5" y="11"/>
                    <a:pt x="6" y="11"/>
                  </a:cubicBezTo>
                  <a:cubicBezTo>
                    <a:pt x="6" y="11"/>
                    <a:pt x="2" y="7"/>
                    <a:pt x="6" y="9"/>
                  </a:cubicBezTo>
                  <a:cubicBezTo>
                    <a:pt x="7" y="9"/>
                    <a:pt x="9" y="12"/>
                    <a:pt x="9" y="11"/>
                  </a:cubicBezTo>
                  <a:cubicBezTo>
                    <a:pt x="8" y="10"/>
                    <a:pt x="9" y="12"/>
                    <a:pt x="9" y="1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Poppins Light" charset="0"/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4663627" y="5947781"/>
            <a:ext cx="7344816" cy="2758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lang="hu-HU" sz="1600" smtClean="0">
                <a:solidFill>
                  <a:srgbClr val="003D5E"/>
                </a:solidFill>
                <a:latin typeface="HelveticaNeueLT Pro 55 Roman" panose="020B0604020202020204" pitchFamily="34" charset="-18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hu-HU" sz="1400" smtClean="0">
                <a:solidFill>
                  <a:srgbClr val="003D5E"/>
                </a:solidFill>
                <a:latin typeface="HelveticaNeueLT Pro 55 Roman" panose="020B0604020202020204" pitchFamily="34" charset="-1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hu-HU" sz="1400" smtClean="0">
                <a:solidFill>
                  <a:srgbClr val="003D5E"/>
                </a:solidFill>
                <a:latin typeface="HelveticaNeueLT Pro 55 Roman" panose="020B0604020202020204" pitchFamily="34" charset="-1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hu-HU" sz="1400" smtClean="0">
                <a:solidFill>
                  <a:srgbClr val="003D5E"/>
                </a:solidFill>
                <a:latin typeface="HelveticaNeueLT Pro 55 Roman" panose="020B0604020202020204" pitchFamily="34" charset="-1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hu-HU" sz="1400">
                <a:solidFill>
                  <a:srgbClr val="003D5E"/>
                </a:solidFill>
                <a:latin typeface="HelveticaNeueLT Pro 55 Roman" panose="020B0604020202020204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altLang="ko-KR" sz="1400" dirty="0" err="1"/>
              <a:t>Produkty</a:t>
            </a:r>
            <a:r>
              <a:rPr lang="de-DE" altLang="ko-KR" sz="1400" dirty="0"/>
              <a:t> Souldrops </a:t>
            </a:r>
            <a:r>
              <a:rPr lang="de-DE" altLang="ko-KR" sz="1400" dirty="0" err="1"/>
              <a:t>sa</a:t>
            </a:r>
            <a:r>
              <a:rPr lang="de-DE" altLang="ko-KR" sz="1400" dirty="0"/>
              <a:t> </a:t>
            </a:r>
            <a:r>
              <a:rPr lang="de-DE" altLang="ko-KR" sz="1400" dirty="0" err="1"/>
              <a:t>predávajú</a:t>
            </a:r>
            <a:r>
              <a:rPr lang="de-DE" altLang="ko-KR" sz="1400" dirty="0"/>
              <a:t> </a:t>
            </a:r>
            <a:r>
              <a:rPr lang="de-DE" altLang="ko-KR" sz="1400" dirty="0" err="1"/>
              <a:t>prostredníctvom</a:t>
            </a:r>
            <a:r>
              <a:rPr lang="de-DE" altLang="ko-KR" sz="1400" dirty="0"/>
              <a:t> </a:t>
            </a:r>
            <a:r>
              <a:rPr lang="de-DE" altLang="ko-KR" sz="1400" dirty="0" err="1"/>
              <a:t>vybraných</a:t>
            </a:r>
            <a:r>
              <a:rPr lang="de-DE" altLang="ko-KR" sz="1400" dirty="0"/>
              <a:t> </a:t>
            </a:r>
            <a:r>
              <a:rPr lang="de-DE" altLang="ko-KR" sz="1400" dirty="0" err="1" smtClean="0"/>
              <a:t>distribučných</a:t>
            </a:r>
            <a:r>
              <a:rPr lang="de-DE" altLang="ko-KR" sz="1400" dirty="0" smtClean="0"/>
              <a:t> </a:t>
            </a:r>
            <a:r>
              <a:rPr lang="de-DE" altLang="ko-KR" sz="1400" dirty="0" err="1"/>
              <a:t>reťazcov</a:t>
            </a:r>
            <a:r>
              <a:rPr lang="de-DE" altLang="ko-KR" sz="1400" dirty="0"/>
              <a:t>.</a:t>
            </a:r>
            <a:endParaRPr lang="ko-KR" alt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538837" y="1038084"/>
            <a:ext cx="1080000" cy="1400383"/>
          </a:xfrm>
          <a:prstGeom prst="rect">
            <a:avLst/>
          </a:prstGeom>
          <a:solidFill>
            <a:schemeClr val="bg1">
              <a:lumMod val="65000"/>
              <a:alpha val="29000"/>
            </a:schemeClr>
          </a:solidFill>
          <a:effectLst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500" b="1" dirty="0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Eastern</a:t>
            </a:r>
          </a:p>
          <a:p>
            <a:pPr latinLnBrk="1"/>
            <a:r>
              <a:rPr lang="en-US" altLang="ko-KR" sz="1500" b="1" dirty="0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Europe</a:t>
            </a:r>
          </a:p>
          <a:p>
            <a:pPr latinLnBrk="1"/>
            <a:endParaRPr lang="en-US" altLang="ko-KR" sz="15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en-US" altLang="ko-KR" sz="1000" dirty="0" err="1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Russland</a:t>
            </a:r>
            <a:endParaRPr lang="en-US" altLang="ko-KR" sz="10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en-US" altLang="ko-KR" sz="1000" dirty="0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Ukraine</a:t>
            </a:r>
          </a:p>
          <a:p>
            <a:pPr latinLnBrk="1"/>
            <a:r>
              <a:rPr lang="en-US" altLang="ko-KR" sz="1000" dirty="0" err="1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Litauen</a:t>
            </a:r>
            <a:endParaRPr lang="en-US" altLang="ko-KR" sz="10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endParaRPr lang="en-US" altLang="ko-KR" sz="10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922702" y="3225092"/>
            <a:ext cx="1080000" cy="707886"/>
          </a:xfrm>
          <a:prstGeom prst="rect">
            <a:avLst/>
          </a:prstGeom>
          <a:solidFill>
            <a:schemeClr val="bg1">
              <a:lumMod val="65000"/>
              <a:alpha val="29000"/>
            </a:schemeClr>
          </a:solidFill>
          <a:effectLst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500" b="1" dirty="0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Asia</a:t>
            </a:r>
          </a:p>
          <a:p>
            <a:pPr latinLnBrk="1"/>
            <a:endParaRPr lang="en-US" altLang="ko-KR" sz="15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en-US" altLang="ko-KR" sz="1000" dirty="0" err="1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Südkorea</a:t>
            </a:r>
            <a:endParaRPr lang="en-US" altLang="ko-KR" sz="10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08295" y="3332061"/>
            <a:ext cx="1080000" cy="1554272"/>
          </a:xfrm>
          <a:prstGeom prst="rect">
            <a:avLst/>
          </a:prstGeom>
          <a:solidFill>
            <a:srgbClr val="0070C0">
              <a:alpha val="29000"/>
            </a:srgbClr>
          </a:solidFill>
          <a:effectLst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1500" b="1" dirty="0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Eastern </a:t>
            </a:r>
          </a:p>
          <a:p>
            <a:pPr latinLnBrk="1"/>
            <a:r>
              <a:rPr lang="en-US" altLang="ko-KR" sz="1500" b="1" dirty="0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Europe</a:t>
            </a:r>
          </a:p>
          <a:p>
            <a:pPr latinLnBrk="1"/>
            <a:endParaRPr lang="en-US" altLang="ko-KR" sz="15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en-US" altLang="ko-KR" sz="1000" dirty="0" err="1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Ungarn</a:t>
            </a:r>
            <a:r>
              <a:rPr lang="en-US" altLang="ko-KR" sz="1000" dirty="0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 </a:t>
            </a:r>
          </a:p>
          <a:p>
            <a:pPr latinLnBrk="1"/>
            <a:r>
              <a:rPr lang="en-US" altLang="ko-KR" sz="1000" dirty="0" err="1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Tschechische</a:t>
            </a:r>
            <a:r>
              <a:rPr lang="en-US" altLang="ko-KR" sz="1000" dirty="0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  </a:t>
            </a:r>
            <a:r>
              <a:rPr lang="en-US" altLang="ko-KR" sz="1000" dirty="0" err="1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Republik</a:t>
            </a:r>
            <a:endParaRPr lang="en-US" altLang="ko-KR" sz="10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en-US" altLang="ko-KR" sz="1000" dirty="0" err="1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Slowakei</a:t>
            </a:r>
            <a:endParaRPr lang="en-US" altLang="ko-KR" sz="10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en-US" altLang="ko-KR" sz="1000" dirty="0" err="1">
                <a:ln w="0">
                  <a:noFill/>
                </a:ln>
                <a:solidFill>
                  <a:srgbClr val="003D5E"/>
                </a:solidFill>
                <a:latin typeface="HelveticaNeueLT Pro 55 Roman" panose="020B0604020202020204" pitchFamily="34" charset="-18"/>
                <a:cs typeface="Noto Sans" pitchFamily="34"/>
              </a:rPr>
              <a:t>Polen</a:t>
            </a:r>
            <a:endParaRPr lang="en-US" altLang="ko-KR" sz="1000" dirty="0">
              <a:ln w="0">
                <a:noFill/>
              </a:ln>
              <a:solidFill>
                <a:srgbClr val="003D5E"/>
              </a:solidFill>
              <a:latin typeface="HelveticaNeueLT Pro 55 Roman" panose="020B0604020202020204" pitchFamily="34" charset="-18"/>
              <a:cs typeface="Noto Sans" pitchFamily="34"/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862659A3-17A4-42BC-B917-21092E9E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6634"/>
            <a:ext cx="8923224" cy="307777"/>
          </a:xfrm>
        </p:spPr>
        <p:txBody>
          <a:bodyPr>
            <a:noAutofit/>
          </a:bodyPr>
          <a:lstStyle/>
          <a:p>
            <a:r>
              <a:rPr lang="hu-HU" sz="2800" b="1" dirty="0" err="1" smtClean="0"/>
              <a:t>soul</a:t>
            </a:r>
            <a:r>
              <a:rPr lang="hu-HU" sz="2800" b="1" dirty="0" err="1" smtClean="0">
                <a:solidFill>
                  <a:srgbClr val="A92E30"/>
                </a:solidFill>
              </a:rPr>
              <a:t>Vosvete</a:t>
            </a:r>
            <a:endParaRPr lang="hu-HU" sz="2800" b="1" dirty="0">
              <a:solidFill>
                <a:srgbClr val="A92E30"/>
              </a:solidFill>
            </a:endParaRPr>
          </a:p>
        </p:txBody>
      </p:sp>
      <p:sp>
        <p:nvSpPr>
          <p:cNvPr id="449" name="TextBox 42">
            <a:extLst>
              <a:ext uri="{FF2B5EF4-FFF2-40B4-BE49-F238E27FC236}">
                <a16:creationId xmlns:a16="http://schemas.microsoft.com/office/drawing/2014/main" xmlns="" id="{6CF2DEE2-5674-43EC-A183-9B4E50FD36B0}"/>
              </a:ext>
            </a:extLst>
          </p:cNvPr>
          <p:cNvSpPr txBox="1"/>
          <p:nvPr/>
        </p:nvSpPr>
        <p:spPr>
          <a:xfrm>
            <a:off x="3541732" y="3040594"/>
            <a:ext cx="1080000" cy="1246495"/>
          </a:xfrm>
          <a:prstGeom prst="rect">
            <a:avLst/>
          </a:prstGeom>
          <a:solidFill>
            <a:srgbClr val="FFC000">
              <a:alpha val="29000"/>
            </a:srgbClr>
          </a:solidFill>
          <a:ln>
            <a:solidFill>
              <a:srgbClr val="003D5E"/>
            </a:solidFill>
          </a:ln>
          <a:effectLst/>
        </p:spPr>
        <p:txBody>
          <a:bodyPr wrap="square" rtlCol="0">
            <a:spAutoFit/>
          </a:bodyPr>
          <a:lstStyle/>
          <a:p>
            <a:pPr latinLnBrk="1"/>
            <a:r>
              <a:rPr lang="hu-HU" altLang="ko-KR" sz="1500" b="1" dirty="0">
                <a:ln w="0">
                  <a:noFill/>
                </a:ln>
                <a:solidFill>
                  <a:prstClr val="black"/>
                </a:solidFill>
                <a:latin typeface="HelveticaNeueLT Pro 55 Roman" panose="020B0604020202020204" pitchFamily="34" charset="-18"/>
                <a:cs typeface="Noto Sans" pitchFamily="34"/>
              </a:rPr>
              <a:t>Western</a:t>
            </a:r>
            <a:r>
              <a:rPr lang="en-US" altLang="ko-KR" sz="1500" b="1" dirty="0">
                <a:ln w="0">
                  <a:noFill/>
                </a:ln>
                <a:solidFill>
                  <a:prstClr val="black"/>
                </a:solidFill>
                <a:latin typeface="HelveticaNeueLT Pro 55 Roman" panose="020B0604020202020204" pitchFamily="34" charset="-18"/>
                <a:cs typeface="Noto Sans" pitchFamily="34"/>
              </a:rPr>
              <a:t> </a:t>
            </a:r>
          </a:p>
          <a:p>
            <a:pPr latinLnBrk="1"/>
            <a:r>
              <a:rPr lang="en-US" altLang="ko-KR" sz="1500" b="1" dirty="0">
                <a:ln w="0">
                  <a:noFill/>
                </a:ln>
                <a:solidFill>
                  <a:prstClr val="black"/>
                </a:solidFill>
                <a:latin typeface="HelveticaNeueLT Pro 55 Roman" panose="020B0604020202020204" pitchFamily="34" charset="-18"/>
                <a:cs typeface="Noto Sans" pitchFamily="34"/>
              </a:rPr>
              <a:t>Europe</a:t>
            </a:r>
          </a:p>
          <a:p>
            <a:pPr latinLnBrk="1"/>
            <a:endParaRPr lang="en-US" altLang="ko-KR" sz="1500" dirty="0">
              <a:ln w="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hu-HU" altLang="ko-KR" sz="1000" dirty="0" err="1">
                <a:ln w="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HelveticaNeueLT Pro 55 Roman" panose="020B0604020202020204" pitchFamily="34" charset="-18"/>
                <a:cs typeface="Noto Sans" pitchFamily="34"/>
              </a:rPr>
              <a:t>Desutschland</a:t>
            </a:r>
            <a:endParaRPr lang="hu-HU" altLang="ko-KR" sz="1000" dirty="0">
              <a:ln w="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hu-HU" altLang="ko-KR" sz="1000" dirty="0" err="1">
                <a:ln w="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HelveticaNeueLT Pro 55 Roman" panose="020B0604020202020204" pitchFamily="34" charset="-18"/>
                <a:cs typeface="Noto Sans" pitchFamily="34"/>
              </a:rPr>
              <a:t>Österreich</a:t>
            </a:r>
            <a:endParaRPr lang="hu-HU" altLang="ko-KR" sz="1000" dirty="0">
              <a:ln w="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HelveticaNeueLT Pro 55 Roman" panose="020B0604020202020204" pitchFamily="34" charset="-18"/>
              <a:cs typeface="Noto Sans" pitchFamily="34"/>
            </a:endParaRPr>
          </a:p>
          <a:p>
            <a:pPr latinLnBrk="1"/>
            <a:r>
              <a:rPr lang="hu-HU" altLang="ko-KR" sz="1000" dirty="0" err="1">
                <a:ln w="0"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HelveticaNeueLT Pro 55 Roman" panose="020B0604020202020204" pitchFamily="34" charset="-18"/>
                <a:cs typeface="Noto Sans" pitchFamily="34"/>
              </a:rPr>
              <a:t>Schweiz</a:t>
            </a:r>
            <a:endParaRPr lang="en-US" altLang="ko-KR" sz="1000" dirty="0">
              <a:ln w="0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HelveticaNeueLT Pro 55 Roman" panose="020B0604020202020204" pitchFamily="34" charset="-18"/>
              <a:cs typeface="Noto Sans" pitchFamily="34"/>
            </a:endParaRPr>
          </a:p>
        </p:txBody>
      </p:sp>
      <p:pic>
        <p:nvPicPr>
          <p:cNvPr id="6" name="Kép 5" descr="A képen asztal, beltéri, ülő, étel látható&#10;&#10;Automatikusan generált leírás">
            <a:extLst>
              <a:ext uri="{FF2B5EF4-FFF2-40B4-BE49-F238E27FC236}">
                <a16:creationId xmlns:a16="http://schemas.microsoft.com/office/drawing/2014/main" xmlns="" id="{58EFF045-C306-4404-8063-065372B011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82898" y="1461836"/>
            <a:ext cx="2936147" cy="2202110"/>
          </a:xfrm>
          <a:prstGeom prst="rect">
            <a:avLst/>
          </a:prstGeom>
        </p:spPr>
      </p:pic>
      <p:sp>
        <p:nvSpPr>
          <p:cNvPr id="450" name="Tartalom helye 3">
            <a:extLst>
              <a:ext uri="{FF2B5EF4-FFF2-40B4-BE49-F238E27FC236}">
                <a16:creationId xmlns:a16="http://schemas.microsoft.com/office/drawing/2014/main" xmlns="" id="{025481DB-C0B9-40F4-9572-4AD315560D24}"/>
              </a:ext>
            </a:extLst>
          </p:cNvPr>
          <p:cNvSpPr txBox="1">
            <a:spLocks/>
          </p:cNvSpPr>
          <p:nvPr/>
        </p:nvSpPr>
        <p:spPr>
          <a:xfrm>
            <a:off x="10041924" y="5116660"/>
            <a:ext cx="2042537" cy="845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lang="hu-HU" sz="1800" kern="1200" smtClean="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hu-HU" sz="1600" kern="1200" smtClean="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hu-HU" sz="1400" kern="1200" smtClean="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hu-HU" sz="1200" kern="1200" smtClean="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lang="hu-HU" sz="1200" kern="1200">
                <a:solidFill>
                  <a:srgbClr val="003D5E"/>
                </a:solidFill>
                <a:latin typeface="HelveticaNeueLT Pro 55 Roman" panose="020B0604020202020204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hu-HU" sz="1100" dirty="0" err="1" smtClean="0">
                <a:solidFill>
                  <a:schemeClr val="accent6"/>
                </a:solidFill>
              </a:rPr>
              <a:t>Dosiahnuté</a:t>
            </a:r>
            <a:endParaRPr lang="hu-HU" sz="1100" dirty="0">
              <a:solidFill>
                <a:schemeClr val="accent6"/>
              </a:solidFill>
            </a:endParaRPr>
          </a:p>
          <a:p>
            <a:pPr>
              <a:spcBef>
                <a:spcPts val="0"/>
              </a:spcBef>
            </a:pPr>
            <a:r>
              <a:rPr lang="hu-HU" sz="1100" dirty="0" err="1" smtClean="0">
                <a:solidFill>
                  <a:schemeClr val="accent5"/>
                </a:solidFill>
              </a:rPr>
              <a:t>Plánované</a:t>
            </a:r>
            <a:r>
              <a:rPr lang="hu-HU" sz="1100" dirty="0" smtClean="0">
                <a:solidFill>
                  <a:schemeClr val="accent5"/>
                </a:solidFill>
              </a:rPr>
              <a:t> na </a:t>
            </a:r>
            <a:r>
              <a:rPr lang="hu-HU" sz="1100" dirty="0" err="1" smtClean="0">
                <a:solidFill>
                  <a:schemeClr val="accent5"/>
                </a:solidFill>
              </a:rPr>
              <a:t>rok</a:t>
            </a:r>
            <a:r>
              <a:rPr lang="hu-HU" sz="1100" dirty="0" smtClean="0">
                <a:solidFill>
                  <a:schemeClr val="accent5"/>
                </a:solidFill>
              </a:rPr>
              <a:t> </a:t>
            </a:r>
            <a:r>
              <a:rPr lang="hu-HU" sz="1100" dirty="0">
                <a:solidFill>
                  <a:schemeClr val="accent5"/>
                </a:solidFill>
              </a:rPr>
              <a:t>2020</a:t>
            </a:r>
          </a:p>
          <a:p>
            <a:pPr>
              <a:spcBef>
                <a:spcPts val="0"/>
              </a:spcBef>
            </a:pPr>
            <a:r>
              <a:rPr lang="hu-HU" sz="1100" dirty="0" err="1" smtClean="0">
                <a:solidFill>
                  <a:schemeClr val="accent2"/>
                </a:solidFill>
              </a:rPr>
              <a:t>Plánované</a:t>
            </a:r>
            <a:r>
              <a:rPr lang="hu-HU" sz="1100" dirty="0" smtClean="0">
                <a:solidFill>
                  <a:schemeClr val="accent2"/>
                </a:solidFill>
              </a:rPr>
              <a:t> </a:t>
            </a:r>
            <a:r>
              <a:rPr lang="hu-HU" sz="1100" dirty="0" err="1" smtClean="0">
                <a:solidFill>
                  <a:schemeClr val="accent2"/>
                </a:solidFill>
              </a:rPr>
              <a:t>do</a:t>
            </a:r>
            <a:r>
              <a:rPr lang="hu-HU" sz="1100" dirty="0" smtClean="0">
                <a:solidFill>
                  <a:schemeClr val="accent2"/>
                </a:solidFill>
              </a:rPr>
              <a:t> 2022</a:t>
            </a:r>
            <a:endParaRPr lang="hu-HU" sz="1100" dirty="0">
              <a:solidFill>
                <a:schemeClr val="accent2"/>
              </a:solidFill>
            </a:endParaRPr>
          </a:p>
          <a:p>
            <a:pPr>
              <a:spcBef>
                <a:spcPts val="0"/>
              </a:spcBef>
            </a:pPr>
            <a:r>
              <a:rPr lang="hu-HU" sz="1100" dirty="0" err="1" smtClean="0">
                <a:solidFill>
                  <a:srgbClr val="540C7D"/>
                </a:solidFill>
              </a:rPr>
              <a:t>Plánované</a:t>
            </a:r>
            <a:r>
              <a:rPr lang="hu-HU" sz="1100" dirty="0" smtClean="0">
                <a:solidFill>
                  <a:srgbClr val="540C7D"/>
                </a:solidFill>
              </a:rPr>
              <a:t> do2025</a:t>
            </a:r>
            <a:endParaRPr lang="en-US" sz="1100" dirty="0">
              <a:solidFill>
                <a:srgbClr val="540C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6644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OneDrive-2018-11-07\60_G5B9015.jpg">
            <a:extLst>
              <a:ext uri="{FF2B5EF4-FFF2-40B4-BE49-F238E27FC236}">
                <a16:creationId xmlns:a16="http://schemas.microsoft.com/office/drawing/2014/main" xmlns="" id="{029A124E-6182-4934-8A9F-2D6A067F8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038011" y="3177806"/>
            <a:ext cx="4153989" cy="30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8">
            <a:extLst>
              <a:ext uri="{FF2B5EF4-FFF2-40B4-BE49-F238E27FC236}">
                <a16:creationId xmlns:a16="http://schemas.microsoft.com/office/drawing/2014/main" xmlns="" id="{ABCF676E-CC12-4BDB-BDEF-D320E8AA477D}"/>
              </a:ext>
            </a:extLst>
          </p:cNvPr>
          <p:cNvSpPr/>
          <p:nvPr/>
        </p:nvSpPr>
        <p:spPr>
          <a:xfrm>
            <a:off x="6831283" y="622662"/>
            <a:ext cx="5360717" cy="2730136"/>
          </a:xfrm>
          <a:prstGeom prst="rect">
            <a:avLst/>
          </a:prstGeom>
          <a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Tartalom helye 4">
            <a:extLst>
              <a:ext uri="{FF2B5EF4-FFF2-40B4-BE49-F238E27FC236}">
                <a16:creationId xmlns:a16="http://schemas.microsoft.com/office/drawing/2014/main" xmlns="" id="{46C8CF35-9F79-42C0-9368-69FC6AABD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07668"/>
            <a:ext cx="6757851" cy="4801543"/>
          </a:xfrm>
        </p:spPr>
        <p:txBody>
          <a:bodyPr>
            <a:noAutofit/>
          </a:bodyPr>
          <a:lstStyle/>
          <a:p>
            <a:pPr marL="0" indent="0">
              <a:lnSpc>
                <a:spcPts val="2055"/>
              </a:lnSpc>
              <a:buNone/>
            </a:pPr>
            <a:r>
              <a:rPr lang="de-DE" sz="1800" b="1" spc="-5" dirty="0" err="1">
                <a:solidFill>
                  <a:srgbClr val="6F9F9F"/>
                </a:solidFill>
              </a:rPr>
              <a:t>Udržateľné</a:t>
            </a:r>
            <a:r>
              <a:rPr lang="de-DE" sz="1800" b="1" spc="-5" dirty="0">
                <a:solidFill>
                  <a:srgbClr val="6F9F9F"/>
                </a:solidFill>
              </a:rPr>
              <a:t> </a:t>
            </a:r>
            <a:r>
              <a:rPr lang="de-DE" sz="1800" b="1" spc="-5" dirty="0" err="1">
                <a:solidFill>
                  <a:srgbClr val="6F9F9F"/>
                </a:solidFill>
              </a:rPr>
              <a:t>značkové</a:t>
            </a:r>
            <a:r>
              <a:rPr lang="de-DE" sz="1800" b="1" spc="-5" dirty="0">
                <a:solidFill>
                  <a:srgbClr val="6F9F9F"/>
                </a:solidFill>
              </a:rPr>
              <a:t> </a:t>
            </a:r>
            <a:r>
              <a:rPr lang="de-DE" sz="1800" b="1" spc="-5" dirty="0" err="1">
                <a:solidFill>
                  <a:srgbClr val="6F9F9F"/>
                </a:solidFill>
              </a:rPr>
              <a:t>produkty</a:t>
            </a:r>
            <a:r>
              <a:rPr lang="de-DE" sz="1800" b="1" spc="-5" dirty="0">
                <a:solidFill>
                  <a:srgbClr val="6F9F9F"/>
                </a:solidFill>
              </a:rPr>
              <a:t> </a:t>
            </a:r>
            <a:r>
              <a:rPr lang="de-DE" sz="1800" b="1" spc="-5" dirty="0" err="1">
                <a:solidFill>
                  <a:srgbClr val="6F9F9F"/>
                </a:solidFill>
              </a:rPr>
              <a:t>bez</a:t>
            </a:r>
            <a:r>
              <a:rPr lang="de-DE" sz="1800" b="1" spc="-5" dirty="0">
                <a:solidFill>
                  <a:srgbClr val="6F9F9F"/>
                </a:solidFill>
              </a:rPr>
              <a:t> </a:t>
            </a:r>
            <a:r>
              <a:rPr lang="sk-SK" sz="1800" b="1" spc="-5" dirty="0" smtClean="0">
                <a:solidFill>
                  <a:srgbClr val="6F9F9F"/>
                </a:solidFill>
              </a:rPr>
              <a:t>výstražných symbolov </a:t>
            </a:r>
            <a:endParaRPr lang="de-DE" sz="1800" b="1" spc="-5" dirty="0">
              <a:solidFill>
                <a:srgbClr val="6F9F9F"/>
              </a:solidFill>
              <a:cs typeface="Arial"/>
            </a:endParaRPr>
          </a:p>
          <a:p>
            <a:pPr>
              <a:lnSpc>
                <a:spcPts val="2055"/>
              </a:lnSpc>
            </a:pPr>
            <a:r>
              <a:rPr lang="de-DE" spc="-5" dirty="0" err="1">
                <a:solidFill>
                  <a:srgbClr val="003C5E"/>
                </a:solidFill>
                <a:cs typeface="Arial"/>
              </a:rPr>
              <a:t>Vlastný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výskum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a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vývoj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jedinečných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,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inovatívnych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produktov</a:t>
            </a:r>
            <a:endParaRPr lang="sk-SK" spc="-5" dirty="0" smtClean="0">
              <a:solidFill>
                <a:srgbClr val="003C5E"/>
              </a:solidFill>
              <a:cs typeface="Arial"/>
            </a:endParaRPr>
          </a:p>
          <a:p>
            <a:pPr>
              <a:lnSpc>
                <a:spcPts val="2055"/>
              </a:lnSpc>
            </a:pPr>
            <a:r>
              <a:rPr lang="de-DE" dirty="0" err="1">
                <a:solidFill>
                  <a:srgbClr val="003C5E"/>
                </a:solidFill>
                <a:cs typeface="Arial"/>
              </a:rPr>
              <a:t>Pri</a:t>
            </a:r>
            <a:r>
              <a:rPr lang="de-DE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cs typeface="Arial"/>
              </a:rPr>
              <a:t>výrobe</a:t>
            </a:r>
            <a:r>
              <a:rPr lang="de-DE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cs typeface="Arial"/>
              </a:rPr>
              <a:t>sa</a:t>
            </a:r>
            <a:r>
              <a:rPr lang="de-DE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cs typeface="Arial"/>
              </a:rPr>
              <a:t>používajú</a:t>
            </a:r>
            <a:r>
              <a:rPr lang="de-DE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dirty="0" err="1">
                <a:solidFill>
                  <a:srgbClr val="003C5E"/>
                </a:solidFill>
                <a:cs typeface="Arial"/>
              </a:rPr>
              <a:t>rastlinné</a:t>
            </a:r>
            <a:r>
              <a:rPr lang="de-DE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dirty="0" err="1" smtClean="0">
                <a:solidFill>
                  <a:srgbClr val="003C5E"/>
                </a:solidFill>
                <a:cs typeface="Arial"/>
              </a:rPr>
              <a:t>suroviny</a:t>
            </a:r>
            <a:endParaRPr lang="de-DE" dirty="0">
              <a:cs typeface="Arial"/>
            </a:endParaRPr>
          </a:p>
          <a:p>
            <a:pPr>
              <a:lnSpc>
                <a:spcPts val="2055"/>
              </a:lnSpc>
            </a:pPr>
            <a:r>
              <a:rPr lang="de-DE" spc="-10" dirty="0" err="1">
                <a:solidFill>
                  <a:srgbClr val="003C5E"/>
                </a:solidFill>
                <a:cs typeface="Arial"/>
              </a:rPr>
              <a:t>Vegan</a:t>
            </a:r>
            <a:r>
              <a:rPr lang="de-DE" spc="-10" dirty="0">
                <a:solidFill>
                  <a:srgbClr val="003C5E"/>
                </a:solidFill>
                <a:cs typeface="Arial"/>
              </a:rPr>
              <a:t>,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netestované na zvieratách</a:t>
            </a:r>
            <a:endParaRPr lang="de-DE" spc="-5" dirty="0">
              <a:solidFill>
                <a:srgbClr val="003C5E"/>
              </a:solidFill>
              <a:cs typeface="Arial"/>
            </a:endParaRPr>
          </a:p>
          <a:p>
            <a:pPr>
              <a:lnSpc>
                <a:spcPts val="2055"/>
              </a:lnSpc>
            </a:pPr>
            <a:r>
              <a:rPr lang="de-DE" spc="-5" dirty="0">
                <a:solidFill>
                  <a:srgbClr val="003C5E"/>
                </a:solidFill>
                <a:cs typeface="Arial"/>
              </a:rPr>
              <a:t>USP: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jedinečné výrobky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–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bez výstražných symbolov</a:t>
            </a:r>
            <a:endParaRPr lang="de-DE" spc="-5" dirty="0">
              <a:solidFill>
                <a:srgbClr val="003C5E"/>
              </a:solidFill>
              <a:cs typeface="Arial"/>
            </a:endParaRPr>
          </a:p>
          <a:p>
            <a:pPr>
              <a:lnSpc>
                <a:spcPts val="2055"/>
              </a:lnSpc>
            </a:pPr>
            <a:r>
              <a:rPr lang="de-DE" spc="-5" dirty="0" err="1">
                <a:solidFill>
                  <a:srgbClr val="003C5E"/>
                </a:solidFill>
                <a:cs typeface="Arial"/>
              </a:rPr>
              <a:t>Efektívny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čistiaci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výkon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s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povrchovo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aktívnymi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látkami</a:t>
            </a:r>
            <a:endParaRPr lang="sk-SK" spc="-5" dirty="0" smtClean="0">
              <a:solidFill>
                <a:srgbClr val="003C5E"/>
              </a:solidFill>
              <a:cs typeface="Arial"/>
            </a:endParaRPr>
          </a:p>
          <a:p>
            <a:pPr>
              <a:lnSpc>
                <a:spcPts val="2055"/>
              </a:lnSpc>
            </a:pPr>
            <a:r>
              <a:rPr lang="de-DE" spc="-5" dirty="0" smtClean="0">
                <a:solidFill>
                  <a:srgbClr val="003C5E"/>
                </a:solidFill>
                <a:cs typeface="Arial"/>
              </a:rPr>
              <a:t>N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OVÉ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: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Misia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Ecolabel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(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okrem aviváží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)</a:t>
            </a:r>
            <a:endParaRPr lang="de-DE" spc="-5" dirty="0">
              <a:solidFill>
                <a:srgbClr val="003C5E"/>
              </a:solidFill>
              <a:cs typeface="Arial"/>
            </a:endParaRPr>
          </a:p>
          <a:p>
            <a:pPr>
              <a:lnSpc>
                <a:spcPts val="2055"/>
              </a:lnSpc>
            </a:pPr>
            <a:r>
              <a:rPr lang="sk-SK" spc="-10" dirty="0" smtClean="0">
                <a:solidFill>
                  <a:srgbClr val="003C5E"/>
                </a:solidFill>
                <a:cs typeface="Arial"/>
              </a:rPr>
              <a:t>Špeciálne vyvinuté prírodné, príjemné vône</a:t>
            </a:r>
            <a:endParaRPr lang="de-DE" spc="-5" dirty="0">
              <a:solidFill>
                <a:srgbClr val="003C5E"/>
              </a:solidFill>
              <a:cs typeface="Arial"/>
            </a:endParaRPr>
          </a:p>
          <a:p>
            <a:pPr>
              <a:lnSpc>
                <a:spcPts val="2055"/>
              </a:lnSpc>
            </a:pPr>
            <a:r>
              <a:rPr lang="sk-SK" spc="-5" dirty="0" smtClean="0">
                <a:solidFill>
                  <a:srgbClr val="003C5E"/>
                </a:solidFill>
                <a:cs typeface="Arial"/>
              </a:rPr>
              <a:t>Svetová novinky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: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 Zelený obal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-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100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%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recyklovaný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spotrebiteľský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obalový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materiál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zo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„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žltého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vreca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“</a:t>
            </a:r>
            <a:endParaRPr lang="de-DE" dirty="0">
              <a:cs typeface="Arial"/>
            </a:endParaRPr>
          </a:p>
          <a:p>
            <a:pPr>
              <a:lnSpc>
                <a:spcPct val="100000"/>
              </a:lnSpc>
            </a:pPr>
            <a:r>
              <a:rPr lang="sk-SK" spc="-5" dirty="0" smtClean="0">
                <a:solidFill>
                  <a:srgbClr val="003C5E"/>
                </a:solidFill>
                <a:cs typeface="Arial"/>
              </a:rPr>
              <a:t>Prémiový </a:t>
            </a:r>
            <a:r>
              <a:rPr lang="sk-SK" spc="-5" dirty="0" err="1" smtClean="0">
                <a:solidFill>
                  <a:srgbClr val="003C5E"/>
                </a:solidFill>
                <a:cs typeface="Arial"/>
              </a:rPr>
              <a:t>design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 – koncept,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sk-SK" spc="-5" dirty="0" smtClean="0">
                <a:solidFill>
                  <a:srgbClr val="003C5E"/>
                </a:solidFill>
                <a:cs typeface="Arial"/>
              </a:rPr>
              <a:t>o</a:t>
            </a:r>
            <a:r>
              <a:rPr lang="de-DE" spc="-5" dirty="0" err="1" smtClean="0">
                <a:solidFill>
                  <a:srgbClr val="003C5E"/>
                </a:solidFill>
                <a:cs typeface="Arial"/>
              </a:rPr>
              <a:t>chrana</a:t>
            </a:r>
            <a:r>
              <a:rPr lang="de-DE" spc="-5" dirty="0" smtClean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životného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prostredia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a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efektivita</a:t>
            </a:r>
            <a:r>
              <a:rPr lang="de-DE" spc="-5" dirty="0">
                <a:solidFill>
                  <a:srgbClr val="003C5E"/>
                </a:solidFill>
                <a:cs typeface="Arial"/>
              </a:rPr>
              <a:t> v </a:t>
            </a:r>
            <a:r>
              <a:rPr lang="de-DE" spc="-5" dirty="0" err="1">
                <a:solidFill>
                  <a:srgbClr val="003C5E"/>
                </a:solidFill>
                <a:cs typeface="Arial"/>
              </a:rPr>
              <a:t>jednom</a:t>
            </a:r>
            <a:endParaRPr lang="de-DE" spc="-5" dirty="0">
              <a:solidFill>
                <a:srgbClr val="003C5E"/>
              </a:solidFill>
              <a:cs typeface="Arial"/>
            </a:endParaRP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xmlns="" id="{04D922E4-7FB2-4F9F-A99C-D5B2C112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9216"/>
            <a:ext cx="8923224" cy="487823"/>
          </a:xfrm>
        </p:spPr>
        <p:txBody>
          <a:bodyPr>
            <a:noAutofit/>
          </a:bodyPr>
          <a:lstStyle/>
          <a:p>
            <a:r>
              <a:rPr lang="hu-HU" sz="2800" b="1" spc="-5" dirty="0" err="1" smtClean="0"/>
              <a:t>s</a:t>
            </a:r>
            <a:r>
              <a:rPr lang="hu-HU" sz="2800" b="1" spc="-5" dirty="0" err="1" smtClean="0"/>
              <a:t>oul</a:t>
            </a:r>
            <a:r>
              <a:rPr lang="hu-HU" sz="2800" b="1" spc="-5" dirty="0" err="1" smtClean="0">
                <a:solidFill>
                  <a:srgbClr val="629493"/>
                </a:solidFill>
              </a:rPr>
              <a:t>P</a:t>
            </a:r>
            <a:r>
              <a:rPr lang="hu-HU" sz="2800" b="1" spc="-5" dirty="0" err="1" smtClean="0">
                <a:solidFill>
                  <a:srgbClr val="629493"/>
                </a:solidFill>
              </a:rPr>
              <a:t>rodukcia</a:t>
            </a:r>
            <a:r>
              <a:rPr lang="hu-HU" sz="2800" b="1" spc="-5" dirty="0" smtClean="0">
                <a:solidFill>
                  <a:srgbClr val="629493"/>
                </a:solidFill>
              </a:rPr>
              <a:t> </a:t>
            </a:r>
            <a:endParaRPr lang="hu-HU" sz="2400" dirty="0">
              <a:solidFill>
                <a:srgbClr val="6294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6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84DA061-5978-481E-AF31-918878656F6A">
            <a:extLst>
              <a:ext uri="{FF2B5EF4-FFF2-40B4-BE49-F238E27FC236}">
                <a16:creationId xmlns:a16="http://schemas.microsoft.com/office/drawing/2014/main" xmlns="" id="{8784B27F-9B6C-447F-A0E2-A32902851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912680" y="876494"/>
            <a:ext cx="6647974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err="1" smtClean="0">
                <a:solidFill>
                  <a:srgbClr val="002060"/>
                </a:solidFill>
                <a:latin typeface="HelveticaNeueLT Pro 55 Roman" panose="020B0604020202020204" pitchFamily="34" charset="-18"/>
              </a:rPr>
              <a:t>soul</a:t>
            </a:r>
            <a:r>
              <a:rPr lang="sk-SK" sz="2800" b="1" dirty="0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K</a:t>
            </a:r>
            <a:r>
              <a:rPr lang="sk-SK" sz="2800" b="1" dirty="0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oncept</a:t>
            </a:r>
            <a:r>
              <a:rPr lang="de-DE" sz="2800" b="1" dirty="0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:</a:t>
            </a:r>
            <a:r>
              <a:rPr lang="de-DE" sz="28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/>
            </a:r>
            <a:br>
              <a:rPr lang="de-DE" sz="28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</a:br>
            <a:r>
              <a:rPr lang="hu-HU" sz="2800" b="1" dirty="0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„</a:t>
            </a:r>
            <a:r>
              <a:rPr lang="sk-SK" sz="2800" b="1" dirty="0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Životný štýl</a:t>
            </a:r>
            <a:r>
              <a:rPr lang="de-DE" sz="2800" b="1" dirty="0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sz="2800" b="1" dirty="0" err="1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spĺňa</a:t>
            </a:r>
            <a:r>
              <a:rPr lang="sk-SK" sz="2800" b="1" dirty="0" err="1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júci</a:t>
            </a:r>
            <a:r>
              <a:rPr lang="de-DE" sz="2800" b="1" dirty="0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sz="2800" b="1" dirty="0" err="1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udržateľnosť</a:t>
            </a:r>
            <a:r>
              <a:rPr lang="hu-HU" sz="2800" b="1" dirty="0" smtClean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>!”</a:t>
            </a:r>
            <a:r>
              <a:rPr lang="de-DE" sz="36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  <a:t/>
            </a:r>
            <a:br>
              <a:rPr lang="de-DE" sz="3600" b="1" dirty="0">
                <a:solidFill>
                  <a:srgbClr val="A72273"/>
                </a:solidFill>
                <a:latin typeface="HelveticaNeueLT Pro 55 Roman" panose="020B0604020202020204" pitchFamily="34" charset="-18"/>
              </a:rPr>
            </a:br>
            <a:endParaRPr lang="de-DE" sz="3600" b="1" dirty="0">
              <a:solidFill>
                <a:srgbClr val="A72273"/>
              </a:solidFill>
              <a:latin typeface="HelveticaNeueLT Pro 55 Roman" panose="020B06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32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4EEE6B3E-5F3E-44B7-8653-18245D1D08DA">
            <a:extLst>
              <a:ext uri="{FF2B5EF4-FFF2-40B4-BE49-F238E27FC236}">
                <a16:creationId xmlns:a16="http://schemas.microsoft.com/office/drawing/2014/main" xmlns="" id="{7BAA3B16-C9DA-4AE5-97CA-FF52528F2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050098" y="1793599"/>
            <a:ext cx="1273813" cy="4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A90F60AB-D236-4A53-9117-01A5D8113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pc="-5" dirty="0" err="1">
                <a:solidFill>
                  <a:srgbClr val="003C5E"/>
                </a:solidFill>
              </a:rPr>
              <a:t>jedinečný</a:t>
            </a:r>
            <a:r>
              <a:rPr lang="de-DE" spc="-5" dirty="0">
                <a:solidFill>
                  <a:srgbClr val="003C5E"/>
                </a:solidFill>
              </a:rPr>
              <a:t> </a:t>
            </a:r>
            <a:r>
              <a:rPr lang="de-DE" spc="-5" dirty="0" err="1">
                <a:solidFill>
                  <a:srgbClr val="003C5E"/>
                </a:solidFill>
              </a:rPr>
              <a:t>vzhľad</a:t>
            </a:r>
            <a:r>
              <a:rPr lang="de-DE" spc="-5" dirty="0">
                <a:solidFill>
                  <a:srgbClr val="003C5E"/>
                </a:solidFill>
              </a:rPr>
              <a:t> </a:t>
            </a:r>
            <a:r>
              <a:rPr lang="de-DE" spc="-5" dirty="0" err="1">
                <a:solidFill>
                  <a:srgbClr val="003C5E"/>
                </a:solidFill>
              </a:rPr>
              <a:t>značky</a:t>
            </a:r>
            <a:r>
              <a:rPr lang="de-DE" spc="-5" dirty="0">
                <a:solidFill>
                  <a:srgbClr val="003C5E"/>
                </a:solidFill>
              </a:rPr>
              <a:t> a </a:t>
            </a:r>
            <a:r>
              <a:rPr lang="de-DE" spc="-5" dirty="0" err="1">
                <a:solidFill>
                  <a:srgbClr val="003C5E"/>
                </a:solidFill>
              </a:rPr>
              <a:t>zážitok</a:t>
            </a:r>
            <a:r>
              <a:rPr lang="de-DE" spc="-5" dirty="0">
                <a:solidFill>
                  <a:srgbClr val="003C5E"/>
                </a:solidFill>
              </a:rPr>
              <a:t> z </a:t>
            </a:r>
            <a:r>
              <a:rPr lang="de-DE" spc="-5" dirty="0" err="1">
                <a:solidFill>
                  <a:srgbClr val="003C5E"/>
                </a:solidFill>
              </a:rPr>
              <a:t>vône</a:t>
            </a: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B995932C-CAA7-4096-8B6F-3CB91DCD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66" y="820258"/>
            <a:ext cx="8923224" cy="307777"/>
          </a:xfrm>
        </p:spPr>
        <p:txBody>
          <a:bodyPr vert="horz" lIns="90000" tIns="46800" rIns="90000" bIns="46800" rtlCol="0" anchor="ctr">
            <a:noAutofit/>
          </a:bodyPr>
          <a:lstStyle/>
          <a:p>
            <a:r>
              <a:rPr lang="hu-HU" sz="2800" b="1" spc="-5" dirty="0" err="1" smtClean="0"/>
              <a:t>s</a:t>
            </a:r>
            <a:r>
              <a:rPr lang="hu-HU" sz="2800" b="1" spc="-5" dirty="0" err="1" smtClean="0"/>
              <a:t>oul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Ponuka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produktov</a:t>
            </a:r>
            <a:endParaRPr lang="hu-HU" sz="2800" b="1" spc="-5" dirty="0">
              <a:solidFill>
                <a:srgbClr val="F39414"/>
              </a:solidFill>
            </a:endParaRPr>
          </a:p>
        </p:txBody>
      </p:sp>
      <p:pic>
        <p:nvPicPr>
          <p:cNvPr id="6" name="Kép 5" descr="A képen testápoló látható&#10;&#10;Automatikusan generált leírás">
            <a:extLst>
              <a:ext uri="{FF2B5EF4-FFF2-40B4-BE49-F238E27FC236}">
                <a16:creationId xmlns:a16="http://schemas.microsoft.com/office/drawing/2014/main" xmlns="" id="{C85EAB7A-57E6-4A2D-8625-D43FCEF5C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0567" y="1794999"/>
            <a:ext cx="1273813" cy="4302000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2C5AB1B9-B3A8-4441-A3DF-64C6D4FFA224}"/>
              </a:ext>
            </a:extLst>
          </p:cNvPr>
          <p:cNvSpPr txBox="1"/>
          <p:nvPr/>
        </p:nvSpPr>
        <p:spPr>
          <a:xfrm>
            <a:off x="780409" y="1891243"/>
            <a:ext cx="1246329" cy="7848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u-HU" altLang="ko-KR" sz="900" b="1" dirty="0" smtClean="0">
                <a:solidFill>
                  <a:prstClr val="white"/>
                </a:solidFill>
                <a:latin typeface="ARIAL"/>
              </a:rPr>
              <a:t>ZEM</a:t>
            </a:r>
            <a:endParaRPr lang="hu-HU" altLang="ko-KR" sz="900" b="1" dirty="0" smtClean="0">
              <a:solidFill>
                <a:prstClr val="white"/>
              </a:solidFill>
              <a:latin typeface="ARIAL"/>
            </a:endParaRPr>
          </a:p>
          <a:p>
            <a:endParaRPr lang="hu-HU" altLang="ko-KR" sz="900" b="1" dirty="0" smtClean="0">
              <a:solidFill>
                <a:prstClr val="white"/>
              </a:solidFill>
              <a:latin typeface="ARIAL"/>
            </a:endParaRPr>
          </a:p>
          <a:p>
            <a:r>
              <a:rPr lang="hu-HU" altLang="ko-KR" sz="900" b="1" dirty="0" err="1" smtClean="0">
                <a:solidFill>
                  <a:prstClr val="white"/>
                </a:solidFill>
                <a:latin typeface="ARIAL"/>
              </a:rPr>
              <a:t>Zelený</a:t>
            </a:r>
            <a:r>
              <a:rPr lang="hu-HU" altLang="ko-KR" sz="900" b="1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hu-HU" altLang="ko-KR" sz="900" b="1" dirty="0" err="1" smtClean="0">
                <a:solidFill>
                  <a:prstClr val="white"/>
                </a:solidFill>
                <a:latin typeface="ARIAL"/>
              </a:rPr>
              <a:t>čaj</a:t>
            </a:r>
            <a:endParaRPr lang="en-US" altLang="ko-KR" sz="900" b="1" dirty="0">
              <a:solidFill>
                <a:prstClr val="white"/>
              </a:solidFill>
              <a:latin typeface="ARIAL"/>
            </a:endParaRP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hu-HU" altLang="ko-KR" sz="900" dirty="0">
                <a:solidFill>
                  <a:prstClr val="white"/>
                </a:solidFill>
                <a:latin typeface="ARIAL"/>
              </a:rPr>
              <a:t>…</a:t>
            </a:r>
            <a:endParaRPr lang="ko-KR" altLang="en-US" sz="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9" name="Kép 8" descr="A képen ülő, gyümölcs, asztal, alma látható&#10;&#10;Automatikusan generált leírás">
            <a:extLst>
              <a:ext uri="{FF2B5EF4-FFF2-40B4-BE49-F238E27FC236}">
                <a16:creationId xmlns:a16="http://schemas.microsoft.com/office/drawing/2014/main" xmlns="" id="{0DEA93ED-9C60-48FA-B830-0E2179819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84586" y="1794999"/>
            <a:ext cx="1260661" cy="4302000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xmlns="" id="{9EBCA271-0B95-4985-8708-676EB8CD4584}"/>
              </a:ext>
            </a:extLst>
          </p:cNvPr>
          <p:cNvSpPr txBox="1"/>
          <p:nvPr/>
        </p:nvSpPr>
        <p:spPr>
          <a:xfrm>
            <a:off x="2190945" y="1891242"/>
            <a:ext cx="1246329" cy="7848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u-HU" altLang="ko-KR" sz="900" b="1" dirty="0" smtClean="0">
                <a:solidFill>
                  <a:prstClr val="white"/>
                </a:solidFill>
                <a:latin typeface="ARIAL"/>
              </a:rPr>
              <a:t>MESIAC </a:t>
            </a:r>
          </a:p>
          <a:p>
            <a:endParaRPr lang="en-US" altLang="ko-KR" sz="900" b="1" dirty="0">
              <a:solidFill>
                <a:prstClr val="white"/>
              </a:solidFill>
              <a:latin typeface="ARIAL"/>
            </a:endParaRPr>
          </a:p>
          <a:p>
            <a:r>
              <a:rPr lang="sk-SK" altLang="ko-KR" sz="900" b="1" dirty="0" smtClean="0">
                <a:solidFill>
                  <a:prstClr val="white"/>
                </a:solidFill>
                <a:latin typeface="ARIAL"/>
              </a:rPr>
              <a:t>Jablko</a:t>
            </a:r>
            <a:endParaRPr lang="en-US" altLang="ko-KR" sz="900" b="1" dirty="0">
              <a:solidFill>
                <a:prstClr val="white"/>
              </a:solidFill>
              <a:latin typeface="ARIAL"/>
            </a:endParaRP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hu-HU" altLang="ko-KR" sz="900" dirty="0">
                <a:solidFill>
                  <a:prstClr val="white"/>
                </a:solidFill>
                <a:latin typeface="ARIAL"/>
              </a:rPr>
              <a:t>…</a:t>
            </a:r>
            <a:endParaRPr lang="ko-KR" altLang="en-US" sz="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3" name="Kép 12" descr="A képen étel, gyümölcs látható&#10;&#10;Automatikusan generált leírás">
            <a:extLst>
              <a:ext uri="{FF2B5EF4-FFF2-40B4-BE49-F238E27FC236}">
                <a16:creationId xmlns:a16="http://schemas.microsoft.com/office/drawing/2014/main" xmlns="" id="{70E69A9A-2E3B-418C-A704-0F5A6A57DF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598075" y="1793600"/>
            <a:ext cx="1260662" cy="4302000"/>
          </a:xfrm>
          <a:prstGeom prst="rect">
            <a:avLst/>
          </a:prstGeom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xmlns="" id="{98DB828C-5D39-4D9D-8141-76FCF39D0A39}"/>
              </a:ext>
            </a:extLst>
          </p:cNvPr>
          <p:cNvSpPr txBox="1"/>
          <p:nvPr/>
        </p:nvSpPr>
        <p:spPr>
          <a:xfrm>
            <a:off x="3587771" y="1891241"/>
            <a:ext cx="1246329" cy="7848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u-HU" altLang="ko-KR" sz="900" b="1" dirty="0" smtClean="0">
                <a:solidFill>
                  <a:prstClr val="white"/>
                </a:solidFill>
                <a:latin typeface="ARIAL"/>
              </a:rPr>
              <a:t>SLNKO</a:t>
            </a:r>
          </a:p>
          <a:p>
            <a:endParaRPr lang="en-US" altLang="ko-KR" sz="900" b="1" dirty="0">
              <a:solidFill>
                <a:prstClr val="white"/>
              </a:solidFill>
              <a:latin typeface="ARIAL"/>
            </a:endParaRPr>
          </a:p>
          <a:p>
            <a:r>
              <a:rPr lang="sk-SK" altLang="ko-KR" sz="900" b="1" dirty="0" smtClean="0">
                <a:solidFill>
                  <a:prstClr val="white"/>
                </a:solidFill>
                <a:latin typeface="ARIAL"/>
              </a:rPr>
              <a:t>Citrusové ovocie</a:t>
            </a:r>
            <a:endParaRPr lang="en-US" altLang="ko-KR" sz="900" b="1" dirty="0">
              <a:solidFill>
                <a:prstClr val="white"/>
              </a:solidFill>
              <a:latin typeface="ARIAL"/>
            </a:endParaRP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hu-HU" altLang="ko-KR" sz="900" dirty="0">
                <a:solidFill>
                  <a:prstClr val="white"/>
                </a:solidFill>
                <a:latin typeface="ARIAL"/>
              </a:rPr>
              <a:t>…</a:t>
            </a:r>
            <a:endParaRPr lang="ko-KR" alt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xmlns="" id="{9F56D20F-7BF6-4CF9-BE35-A89A0593AA3A}"/>
              </a:ext>
            </a:extLst>
          </p:cNvPr>
          <p:cNvSpPr txBox="1"/>
          <p:nvPr/>
        </p:nvSpPr>
        <p:spPr>
          <a:xfrm>
            <a:off x="8121360" y="1891240"/>
            <a:ext cx="1246329" cy="7848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u-HU" altLang="ko-KR" sz="900" b="1" dirty="0" smtClean="0">
                <a:solidFill>
                  <a:prstClr val="white"/>
                </a:solidFill>
                <a:latin typeface="ARIAL"/>
              </a:rPr>
              <a:t>ZDRAVIE</a:t>
            </a:r>
          </a:p>
          <a:p>
            <a:endParaRPr lang="en-US" altLang="ko-KR" sz="900" b="1" dirty="0">
              <a:solidFill>
                <a:prstClr val="white"/>
              </a:solidFill>
              <a:latin typeface="ARIAL"/>
            </a:endParaRPr>
          </a:p>
          <a:p>
            <a:r>
              <a:rPr lang="sk-SK" altLang="ko-KR" sz="900" b="1" dirty="0" smtClean="0">
                <a:solidFill>
                  <a:prstClr val="white"/>
                </a:solidFill>
                <a:latin typeface="ARIAL"/>
              </a:rPr>
              <a:t>Zelené jablko</a:t>
            </a:r>
            <a:endParaRPr lang="en-US" altLang="ko-KR" sz="900" b="1" dirty="0">
              <a:solidFill>
                <a:prstClr val="white"/>
              </a:solidFill>
              <a:latin typeface="ARIAL"/>
            </a:endParaRP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hu-HU" altLang="ko-KR" sz="900" dirty="0">
                <a:solidFill>
                  <a:prstClr val="white"/>
                </a:solidFill>
                <a:latin typeface="ARIAL"/>
              </a:rPr>
              <a:t>…</a:t>
            </a:r>
            <a:endParaRPr lang="ko-KR" altLang="en-US" sz="9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xmlns="" id="{59C70143-6FB0-4A11-894C-A1A9056C8B6F}"/>
              </a:ext>
            </a:extLst>
          </p:cNvPr>
          <p:cNvSpPr txBox="1"/>
          <p:nvPr/>
        </p:nvSpPr>
        <p:spPr>
          <a:xfrm>
            <a:off x="9539490" y="3713767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78BF20"/>
                </a:solidFill>
                <a:latin typeface="HelveticaNeueLT Pro 55 Roman" panose="020B0604020202020204" pitchFamily="34" charset="-18"/>
              </a:rPr>
              <a:t>NOVÉ!!!</a:t>
            </a:r>
            <a:endParaRPr lang="hu-HU" sz="2400" b="1" dirty="0">
              <a:solidFill>
                <a:srgbClr val="78BF20"/>
              </a:solidFill>
              <a:latin typeface="HelveticaNeueLT Pro 55 Roman" panose="020B06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137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>
            <a:extLst>
              <a:ext uri="{FF2B5EF4-FFF2-40B4-BE49-F238E27FC236}">
                <a16:creationId xmlns:a16="http://schemas.microsoft.com/office/drawing/2014/main" xmlns="" id="{A90F60AB-D236-4A53-9117-01A5D8113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pc="-5" dirty="0" err="1">
                <a:solidFill>
                  <a:srgbClr val="003C5E"/>
                </a:solidFill>
              </a:rPr>
              <a:t>jedinečný</a:t>
            </a:r>
            <a:r>
              <a:rPr lang="de-DE" spc="-5" dirty="0">
                <a:solidFill>
                  <a:srgbClr val="003C5E"/>
                </a:solidFill>
              </a:rPr>
              <a:t> </a:t>
            </a:r>
            <a:r>
              <a:rPr lang="de-DE" spc="-5" dirty="0" err="1">
                <a:solidFill>
                  <a:srgbClr val="003C5E"/>
                </a:solidFill>
              </a:rPr>
              <a:t>vzhľad</a:t>
            </a:r>
            <a:r>
              <a:rPr lang="de-DE" spc="-5" dirty="0">
                <a:solidFill>
                  <a:srgbClr val="003C5E"/>
                </a:solidFill>
              </a:rPr>
              <a:t> </a:t>
            </a:r>
            <a:r>
              <a:rPr lang="de-DE" spc="-5" dirty="0" err="1">
                <a:solidFill>
                  <a:srgbClr val="003C5E"/>
                </a:solidFill>
              </a:rPr>
              <a:t>značky</a:t>
            </a:r>
            <a:r>
              <a:rPr lang="de-DE" spc="-5" dirty="0">
                <a:solidFill>
                  <a:srgbClr val="003C5E"/>
                </a:solidFill>
              </a:rPr>
              <a:t> a </a:t>
            </a:r>
            <a:r>
              <a:rPr lang="de-DE" spc="-5" dirty="0" err="1">
                <a:solidFill>
                  <a:srgbClr val="003C5E"/>
                </a:solidFill>
              </a:rPr>
              <a:t>zážitok</a:t>
            </a:r>
            <a:r>
              <a:rPr lang="de-DE" spc="-5" dirty="0">
                <a:solidFill>
                  <a:srgbClr val="003C5E"/>
                </a:solidFill>
              </a:rPr>
              <a:t> z </a:t>
            </a:r>
            <a:r>
              <a:rPr lang="de-DE" spc="-5" dirty="0" err="1">
                <a:solidFill>
                  <a:srgbClr val="003C5E"/>
                </a:solidFill>
              </a:rPr>
              <a:t>vône</a:t>
            </a:r>
            <a:endParaRPr lang="hu-HU" dirty="0"/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xmlns="" id="{B995932C-CAA7-4096-8B6F-3CB91DCD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66" y="820258"/>
            <a:ext cx="8923224" cy="307777"/>
          </a:xfrm>
        </p:spPr>
        <p:txBody>
          <a:bodyPr vert="horz" lIns="90000" tIns="46800" rIns="90000" bIns="46800" rtlCol="0" anchor="ctr">
            <a:noAutofit/>
          </a:bodyPr>
          <a:lstStyle/>
          <a:p>
            <a:r>
              <a:rPr lang="hu-HU" sz="2800" b="1" spc="-5" dirty="0" err="1" smtClean="0"/>
              <a:t>s</a:t>
            </a:r>
            <a:r>
              <a:rPr lang="hu-HU" sz="2800" b="1" spc="-5" dirty="0" err="1" smtClean="0"/>
              <a:t>oul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Ponuka</a:t>
            </a:r>
            <a:r>
              <a:rPr lang="hu-HU" sz="2800" b="1" spc="-5" dirty="0" smtClean="0">
                <a:solidFill>
                  <a:srgbClr val="F39414"/>
                </a:solidFill>
              </a:rPr>
              <a:t> </a:t>
            </a:r>
            <a:r>
              <a:rPr lang="hu-HU" sz="2800" b="1" spc="-5" dirty="0" err="1" smtClean="0">
                <a:solidFill>
                  <a:srgbClr val="F39414"/>
                </a:solidFill>
              </a:rPr>
              <a:t>produktov</a:t>
            </a:r>
            <a:endParaRPr lang="hu-HU" sz="2800" b="1" spc="-5" dirty="0">
              <a:solidFill>
                <a:srgbClr val="F39414"/>
              </a:solidFill>
            </a:endParaRPr>
          </a:p>
        </p:txBody>
      </p:sp>
      <p:pic>
        <p:nvPicPr>
          <p:cNvPr id="5" name="Kép 4" descr="A képen étel látható&#10;&#10;Automatikusan generált leírás">
            <a:extLst>
              <a:ext uri="{FF2B5EF4-FFF2-40B4-BE49-F238E27FC236}">
                <a16:creationId xmlns:a16="http://schemas.microsoft.com/office/drawing/2014/main" xmlns="" id="{1B69B46C-26F7-42CB-A1DB-B4222DBB07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39532" y="1795000"/>
            <a:ext cx="1257004" cy="4295331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491BAD3A-D074-482A-8958-5DAF5A8E1BCF}"/>
              </a:ext>
            </a:extLst>
          </p:cNvPr>
          <p:cNvSpPr txBox="1"/>
          <p:nvPr/>
        </p:nvSpPr>
        <p:spPr>
          <a:xfrm>
            <a:off x="747204" y="1906753"/>
            <a:ext cx="1224136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Sea</a:t>
            </a:r>
          </a:p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Floral Fruity</a:t>
            </a: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de-DE" altLang="ko-KR" sz="900" dirty="0" err="1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Čistá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 a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jemná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kvetinová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vôňa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bielych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  <a:ea typeface="+mj-ea"/>
                <a:cs typeface="Times New Roman" pitchFamily="18" charset="0"/>
              </a:rPr>
              <a:t>ruží</a:t>
            </a:r>
            <a:endParaRPr lang="ko-KR" altLang="en-US" sz="900" dirty="0">
              <a:solidFill>
                <a:prstClr val="white"/>
              </a:solidFill>
              <a:latin typeface="ARIAL"/>
              <a:ea typeface="+mj-ea"/>
            </a:endParaRPr>
          </a:p>
        </p:txBody>
      </p:sp>
      <p:pic>
        <p:nvPicPr>
          <p:cNvPr id="14" name="Kép 13" descr="A képen étel, testápoló, vörös látható&#10;&#10;Automatikusan generált leírás">
            <a:extLst>
              <a:ext uri="{FF2B5EF4-FFF2-40B4-BE49-F238E27FC236}">
                <a16:creationId xmlns:a16="http://schemas.microsoft.com/office/drawing/2014/main" xmlns="" id="{0C990AFB-AF15-4425-9B44-28735C908D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62838" y="1802665"/>
            <a:ext cx="1253972" cy="4298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0480" y="1897729"/>
            <a:ext cx="1246329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Coral</a:t>
            </a:r>
          </a:p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Berry Vanilla </a:t>
            </a: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Živá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vôňa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čerstvého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bobuľového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ovocia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a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sladkej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vône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vanilky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.</a:t>
            </a:r>
            <a:endParaRPr lang="ko-KR" altLang="en-US" sz="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Kép 15" descr="A képen testápoló, asztal, palack látható&#10;&#10;Automatikusan generált leírás">
            <a:extLst>
              <a:ext uri="{FF2B5EF4-FFF2-40B4-BE49-F238E27FC236}">
                <a16:creationId xmlns:a16="http://schemas.microsoft.com/office/drawing/2014/main" xmlns="" id="{D730F167-FAA2-4D8D-B427-9923F72E98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" b="-430"/>
          <a:stretch/>
        </p:blipFill>
        <p:spPr>
          <a:xfrm>
            <a:off x="3581920" y="1788686"/>
            <a:ext cx="1276391" cy="4306120"/>
          </a:xfrm>
          <a:prstGeom prst="rect">
            <a:avLst/>
          </a:prstGeom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xmlns="" id="{01EAED58-7F42-446B-B2F2-93488C1DF994}"/>
              </a:ext>
            </a:extLst>
          </p:cNvPr>
          <p:cNvSpPr txBox="1"/>
          <p:nvPr/>
        </p:nvSpPr>
        <p:spPr>
          <a:xfrm>
            <a:off x="3608047" y="1891243"/>
            <a:ext cx="1224136" cy="10618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Cloud</a:t>
            </a:r>
          </a:p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Floral Powdery </a:t>
            </a: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Jemná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a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príjemná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vôňa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jazmínu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a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orgovánu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. </a:t>
            </a:r>
            <a:endParaRPr lang="de-DE" altLang="ko-KR" sz="900" dirty="0">
              <a:solidFill>
                <a:prstClr val="white"/>
              </a:solidFill>
              <a:latin typeface="ARIAL"/>
            </a:endParaRPr>
          </a:p>
          <a:p>
            <a:endParaRPr lang="ko-KR" altLang="en-US" sz="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6" name="Kép 25" descr="A képen étel, palack látható&#10;&#10;Automatikusan generált leírás">
            <a:extLst>
              <a:ext uri="{FF2B5EF4-FFF2-40B4-BE49-F238E27FC236}">
                <a16:creationId xmlns:a16="http://schemas.microsoft.com/office/drawing/2014/main" xmlns="" id="{5A87BCB7-3119-41F1-B546-8C98F7BCE2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326"/>
          <a:stretch/>
        </p:blipFill>
        <p:spPr>
          <a:xfrm>
            <a:off x="6175934" y="1785247"/>
            <a:ext cx="1283122" cy="4301644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xmlns="" id="{0A3DAD7E-34F5-44C3-AB4A-6AEDE358C140}"/>
              </a:ext>
            </a:extLst>
          </p:cNvPr>
          <p:cNvSpPr txBox="1"/>
          <p:nvPr/>
        </p:nvSpPr>
        <p:spPr>
          <a:xfrm>
            <a:off x="6205427" y="1954413"/>
            <a:ext cx="1224136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Rain</a:t>
            </a:r>
          </a:p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Citrus Floral</a:t>
            </a: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Čistá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a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osviežujúca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vôňa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bergamotu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a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mäty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.</a:t>
            </a:r>
            <a:endParaRPr lang="en-US" altLang="ko-KR" sz="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9" name="Kép 28" descr="A képen asztal, testápoló, ülő, váza látható&#10;&#10;Automatikusan generált leírás">
            <a:extLst>
              <a:ext uri="{FF2B5EF4-FFF2-40B4-BE49-F238E27FC236}">
                <a16:creationId xmlns:a16="http://schemas.microsoft.com/office/drawing/2014/main" xmlns="" id="{D365B77A-73D9-405B-AC2C-F54C611CD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93730" y="1801871"/>
            <a:ext cx="1267645" cy="4288460"/>
          </a:xfrm>
          <a:prstGeom prst="rect">
            <a:avLst/>
          </a:prstGeom>
        </p:spPr>
      </p:pic>
      <p:sp>
        <p:nvSpPr>
          <p:cNvPr id="31" name="TextBox 10">
            <a:extLst>
              <a:ext uri="{FF2B5EF4-FFF2-40B4-BE49-F238E27FC236}">
                <a16:creationId xmlns:a16="http://schemas.microsoft.com/office/drawing/2014/main" xmlns="" id="{CDB33486-F6B5-4D04-BC79-E0C811E96541}"/>
              </a:ext>
            </a:extLst>
          </p:cNvPr>
          <p:cNvSpPr txBox="1"/>
          <p:nvPr/>
        </p:nvSpPr>
        <p:spPr>
          <a:xfrm>
            <a:off x="7614513" y="1953753"/>
            <a:ext cx="1224136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u-HU" altLang="ko-KR" sz="900" b="1" dirty="0" err="1">
                <a:solidFill>
                  <a:prstClr val="white"/>
                </a:solidFill>
                <a:latin typeface="ARIAL"/>
              </a:rPr>
              <a:t>Crystal</a:t>
            </a:r>
            <a:endParaRPr lang="en-US" altLang="ko-KR" sz="900" b="1" dirty="0">
              <a:solidFill>
                <a:prstClr val="white"/>
              </a:solidFill>
              <a:latin typeface="ARIAL"/>
            </a:endParaRPr>
          </a:p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Citrus Floral</a:t>
            </a: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pt-BR" altLang="ko-KR" sz="900" dirty="0" smtClean="0">
                <a:solidFill>
                  <a:prstClr val="white"/>
                </a:solidFill>
                <a:latin typeface="ARIAL"/>
              </a:rPr>
              <a:t>Tlmené kvety s konvalinkou a narcisom</a:t>
            </a:r>
            <a:endParaRPr lang="en-US" altLang="ko-KR" sz="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2" name="Kép 31" descr="A képen testápoló, étel látható&#10;&#10;Automatikusan generált leírás">
            <a:extLst>
              <a:ext uri="{FF2B5EF4-FFF2-40B4-BE49-F238E27FC236}">
                <a16:creationId xmlns:a16="http://schemas.microsoft.com/office/drawing/2014/main" xmlns="" id="{296B0820-6E5C-426F-9E50-3976797A36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011581" y="1795000"/>
            <a:ext cx="1306828" cy="4288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26047" y="1944151"/>
            <a:ext cx="1114890" cy="10618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Nectar</a:t>
            </a:r>
          </a:p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Floral Spicy</a:t>
            </a: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Bohatá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vôňa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levandule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a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sladkej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ovocnej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šťavy</a:t>
            </a:r>
            <a:endParaRPr lang="de-DE" altLang="ko-KR" sz="9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34" name="Kép 33" descr="A képen asztal, ülő, zöld, étel látható&#10;&#10;Automatikusan generált leírás">
            <a:extLst>
              <a:ext uri="{FF2B5EF4-FFF2-40B4-BE49-F238E27FC236}">
                <a16:creationId xmlns:a16="http://schemas.microsoft.com/office/drawing/2014/main" xmlns="" id="{813F29BB-F70C-418E-A082-C77D06A6BC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82787" y="1795000"/>
            <a:ext cx="1267645" cy="42811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04541" y="1902357"/>
            <a:ext cx="1224136" cy="10618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Balsam</a:t>
            </a:r>
          </a:p>
          <a:p>
            <a:r>
              <a:rPr lang="en-US" altLang="ko-KR" sz="900" b="1" dirty="0">
                <a:solidFill>
                  <a:prstClr val="white"/>
                </a:solidFill>
                <a:latin typeface="ARIAL"/>
              </a:rPr>
              <a:t>Fresh  Fruity</a:t>
            </a:r>
          </a:p>
          <a:p>
            <a:endParaRPr lang="en-US" altLang="ko-KR" sz="900" dirty="0">
              <a:solidFill>
                <a:prstClr val="white"/>
              </a:solidFill>
              <a:latin typeface="ARIAL"/>
            </a:endParaRPr>
          </a:p>
          <a:p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Svieža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vôňa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osviežujúcich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zelených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jabĺk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a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zeleného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 </a:t>
            </a:r>
            <a:r>
              <a:rPr lang="de-DE" altLang="ko-KR" sz="900" dirty="0" err="1" smtClean="0">
                <a:solidFill>
                  <a:prstClr val="white"/>
                </a:solidFill>
                <a:latin typeface="ARIAL"/>
              </a:rPr>
              <a:t>hrozna</a:t>
            </a:r>
            <a:r>
              <a:rPr lang="de-DE" altLang="ko-KR" sz="900" dirty="0" smtClean="0">
                <a:solidFill>
                  <a:prstClr val="white"/>
                </a:solidFill>
                <a:latin typeface="ARIAL"/>
              </a:rPr>
              <a:t>.</a:t>
            </a:r>
            <a:endParaRPr lang="ko-KR" altLang="en-US" sz="9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364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xmlns="" id="{486CCCE4-D62D-4B90-8ECD-7F717DFD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99" y="1222755"/>
            <a:ext cx="8923224" cy="307777"/>
          </a:xfrm>
        </p:spPr>
        <p:txBody>
          <a:bodyPr>
            <a:noAutofit/>
          </a:bodyPr>
          <a:lstStyle/>
          <a:p>
            <a:r>
              <a:rPr lang="de-DE" sz="1600" dirty="0"/>
              <a:t>Drops </a:t>
            </a:r>
            <a:r>
              <a:rPr lang="sk-SK" sz="1600" dirty="0" smtClean="0"/>
              <a:t>(</a:t>
            </a:r>
            <a:r>
              <a:rPr lang="sk-SK" sz="1600" dirty="0" smtClean="0"/>
              <a:t>kvapky) pre tvoju dušu</a:t>
            </a:r>
            <a:r>
              <a:rPr lang="de-DE" sz="1600" dirty="0" smtClean="0"/>
              <a:t>!</a:t>
            </a:r>
            <a:endParaRPr lang="de-DE" sz="1600" dirty="0"/>
          </a:p>
        </p:txBody>
      </p:sp>
      <p:sp>
        <p:nvSpPr>
          <p:cNvPr id="15" name="TextBox 37">
            <a:extLst>
              <a:ext uri="{FF2B5EF4-FFF2-40B4-BE49-F238E27FC236}">
                <a16:creationId xmlns:a16="http://schemas.microsoft.com/office/drawing/2014/main" xmlns="" id="{9231B4A5-7E9C-420B-84D8-FA03ECB333A6}"/>
              </a:ext>
            </a:extLst>
          </p:cNvPr>
          <p:cNvSpPr txBox="1"/>
          <p:nvPr/>
        </p:nvSpPr>
        <p:spPr>
          <a:xfrm>
            <a:off x="3416854" y="5122994"/>
            <a:ext cx="2695848" cy="830997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 latinLnBrk="1"/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Jedna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kvapka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pre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vašu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dušu</a:t>
            </a:r>
            <a:endParaRPr lang="sk-SK" altLang="ko-KR" sz="1200" dirty="0" smtClean="0">
              <a:solidFill>
                <a:srgbClr val="003D5E"/>
              </a:solidFill>
              <a:latin typeface="HelveticaNeueLT Pro 55 Roman" panose="020B0604020202020204" pitchFamily="34" charset="-18"/>
            </a:endParaRPr>
          </a:p>
          <a:p>
            <a:pPr algn="ctr" latinLnBrk="1"/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Rastlinné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receptúry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,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vegán</a:t>
            </a:r>
            <a:r>
              <a:rPr lang="sk-SK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,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Svetová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novinka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: Green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Packaging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, </a:t>
            </a:r>
            <a:endParaRPr lang="sk-SK" altLang="ko-KR" sz="1200" dirty="0" smtClean="0">
              <a:solidFill>
                <a:srgbClr val="003D5E"/>
              </a:solidFill>
              <a:latin typeface="HelveticaNeueLT Pro 55 Roman" panose="020B0604020202020204" pitchFamily="34" charset="-18"/>
            </a:endParaRPr>
          </a:p>
          <a:p>
            <a:pPr algn="ctr" latinLnBrk="1"/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Eco-Label 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(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okrem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aviváže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)</a:t>
            </a:r>
            <a:endParaRPr lang="de-DE" altLang="ko-KR" sz="1200" dirty="0">
              <a:solidFill>
                <a:srgbClr val="003D5E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6" name="TextBox 38">
            <a:extLst>
              <a:ext uri="{FF2B5EF4-FFF2-40B4-BE49-F238E27FC236}">
                <a16:creationId xmlns:a16="http://schemas.microsoft.com/office/drawing/2014/main" xmlns="" id="{3C9521FE-E589-4FD0-B30F-DEB61C7C480A}"/>
              </a:ext>
            </a:extLst>
          </p:cNvPr>
          <p:cNvSpPr txBox="1"/>
          <p:nvPr/>
        </p:nvSpPr>
        <p:spPr>
          <a:xfrm>
            <a:off x="8991599" y="5133537"/>
            <a:ext cx="2733814" cy="646331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 latinLnBrk="1"/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Jedinečné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: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Bez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varovného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sk-SK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symbolu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Novinka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: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tekuté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mydlo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souldrops</a:t>
            </a:r>
            <a:r>
              <a:rPr lang="sk-SK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, a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ntibakteriálne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,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jemné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k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pokožke</a:t>
            </a:r>
            <a:endParaRPr lang="de-DE" altLang="ko-KR" sz="1200" dirty="0">
              <a:solidFill>
                <a:srgbClr val="99CA4C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xmlns="" id="{F89ED7A6-93AB-4283-91C2-D7FF723BFA4B}"/>
              </a:ext>
            </a:extLst>
          </p:cNvPr>
          <p:cNvSpPr txBox="1"/>
          <p:nvPr/>
        </p:nvSpPr>
        <p:spPr>
          <a:xfrm>
            <a:off x="6197807" y="5117447"/>
            <a:ext cx="2738740" cy="1200329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 latinLnBrk="1"/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Efektívna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,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overená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účinnosť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Vynikajúca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čistiaca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sila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endParaRPr lang="sk-SK" altLang="ko-KR" sz="1200" dirty="0" smtClean="0">
              <a:solidFill>
                <a:srgbClr val="003D5E"/>
              </a:solidFill>
              <a:latin typeface="HelveticaNeueLT Pro 55 Roman" panose="020B0604020202020204" pitchFamily="34" charset="-18"/>
            </a:endParaRPr>
          </a:p>
          <a:p>
            <a:pPr algn="ctr" latinLnBrk="1"/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Ekonomické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umývanie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endParaRPr lang="sk-SK" altLang="ko-KR" sz="1200" dirty="0" smtClean="0">
              <a:solidFill>
                <a:srgbClr val="003D5E"/>
              </a:solidFill>
              <a:latin typeface="HelveticaNeueLT Pro 55 Roman" panose="020B0604020202020204" pitchFamily="34" charset="-18"/>
            </a:endParaRPr>
          </a:p>
          <a:p>
            <a:pPr algn="ctr" latinLnBrk="1"/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Dlhotrvajúca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vôňa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a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zmäkčujúci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účinok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endParaRPr lang="sk-SK" altLang="ko-KR" sz="1200" dirty="0" smtClean="0">
              <a:solidFill>
                <a:srgbClr val="003D5E"/>
              </a:solidFill>
              <a:latin typeface="HelveticaNeueLT Pro 55 Roman" panose="020B0604020202020204" pitchFamily="34" charset="-18"/>
            </a:endParaRPr>
          </a:p>
          <a:p>
            <a:pPr algn="ctr" latinLnBrk="1"/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Ochrana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pred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statickou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elektrinou</a:t>
            </a:r>
            <a:endParaRPr lang="de-DE" altLang="ko-KR" sz="1200" dirty="0">
              <a:solidFill>
                <a:srgbClr val="003D5E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18" name="TextBox 37">
            <a:extLst>
              <a:ext uri="{FF2B5EF4-FFF2-40B4-BE49-F238E27FC236}">
                <a16:creationId xmlns:a16="http://schemas.microsoft.com/office/drawing/2014/main" xmlns="" id="{12CFFAF9-C5AA-4F36-AD78-D872D03A028C}"/>
              </a:ext>
            </a:extLst>
          </p:cNvPr>
          <p:cNvSpPr txBox="1"/>
          <p:nvPr/>
        </p:nvSpPr>
        <p:spPr>
          <a:xfrm>
            <a:off x="595747" y="5113601"/>
            <a:ext cx="2744769" cy="646331"/>
          </a:xfrm>
          <a:prstGeom prst="rect">
            <a:avLst/>
          </a:prstGeom>
          <a:noFill/>
        </p:spPr>
        <p:txBody>
          <a:bodyPr wrap="square" lIns="90000" rIns="90000" rtlCol="0">
            <a:spAutoFit/>
          </a:bodyPr>
          <a:lstStyle/>
          <a:p>
            <a:pPr algn="ctr" latinLnBrk="1"/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Jedinečné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postavenie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značky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sk-SK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„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Životný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štýl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sa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spája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s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udržateľnosťou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a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zážitkom</a:t>
            </a:r>
            <a:r>
              <a:rPr lang="de-DE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 z </a:t>
            </a:r>
            <a:r>
              <a:rPr lang="de-DE" altLang="ko-KR" sz="1200" dirty="0" err="1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vône</a:t>
            </a:r>
            <a:r>
              <a:rPr lang="sk-SK" altLang="ko-KR" sz="1200" dirty="0" smtClean="0">
                <a:solidFill>
                  <a:srgbClr val="003D5E"/>
                </a:solidFill>
                <a:latin typeface="HelveticaNeueLT Pro 55 Roman" panose="020B0604020202020204" pitchFamily="34" charset="-18"/>
              </a:rPr>
              <a:t>“</a:t>
            </a:r>
            <a:endParaRPr lang="de-DE" altLang="ko-KR" sz="1200" dirty="0">
              <a:solidFill>
                <a:srgbClr val="003D5E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22" name="Cím 3">
            <a:extLst>
              <a:ext uri="{FF2B5EF4-FFF2-40B4-BE49-F238E27FC236}">
                <a16:creationId xmlns:a16="http://schemas.microsoft.com/office/drawing/2014/main" xmlns="" id="{69B830F9-A0D4-4C3D-A043-0D3A41EC2103}"/>
              </a:ext>
            </a:extLst>
          </p:cNvPr>
          <p:cNvSpPr txBox="1">
            <a:spLocks/>
          </p:cNvSpPr>
          <p:nvPr/>
        </p:nvSpPr>
        <p:spPr>
          <a:xfrm>
            <a:off x="571099" y="692765"/>
            <a:ext cx="8923224" cy="487823"/>
          </a:xfrm>
          <a:prstGeom prst="rect">
            <a:avLst/>
          </a:prstGeom>
        </p:spPr>
        <p:txBody>
          <a:bodyPr vert="horz" lIns="90000" tIns="46800" rIns="90000" bIns="468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rgbClr val="003C5E"/>
                </a:solidFill>
                <a:latin typeface="HelveticaNeueLT Pro 55 Roman" panose="020B0604020202020204" pitchFamily="34" charset="-18"/>
                <a:ea typeface="+mj-ea"/>
                <a:cs typeface="Arial"/>
              </a:defRPr>
            </a:lvl1pPr>
          </a:lstStyle>
          <a:p>
            <a:r>
              <a:rPr lang="de-DE" sz="2800" b="1" spc="-5"/>
              <a:t>soul</a:t>
            </a:r>
            <a:r>
              <a:rPr lang="de-DE" sz="2800" b="1" spc="-5">
                <a:solidFill>
                  <a:srgbClr val="A72273"/>
                </a:solidFill>
              </a:rPr>
              <a:t>drops</a:t>
            </a:r>
            <a:endParaRPr lang="de-DE" sz="2400">
              <a:solidFill>
                <a:srgbClr val="A72273"/>
              </a:solidFill>
            </a:endParaRPr>
          </a:p>
        </p:txBody>
      </p:sp>
      <p:pic>
        <p:nvPicPr>
          <p:cNvPr id="3" name="Kép 2" descr="A képen kültéri, fű, személy, kicsi látható&#10;&#10;Automatikusan generált leírás">
            <a:extLst>
              <a:ext uri="{FF2B5EF4-FFF2-40B4-BE49-F238E27FC236}">
                <a16:creationId xmlns:a16="http://schemas.microsoft.com/office/drawing/2014/main" xmlns="" id="{2D164038-D66A-4E0B-8158-B4AD11B5F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9241" y="1661121"/>
            <a:ext cx="2728155" cy="341526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65A63C69-B987-4FD8-AF97-4D614E0D5E6C}"/>
              </a:ext>
            </a:extLst>
          </p:cNvPr>
          <p:cNvSpPr txBox="1"/>
          <p:nvPr/>
        </p:nvSpPr>
        <p:spPr>
          <a:xfrm>
            <a:off x="619764" y="1655963"/>
            <a:ext cx="2713438" cy="1015663"/>
          </a:xfrm>
          <a:prstGeom prst="rect">
            <a:avLst/>
          </a:prstGeom>
          <a:solidFill>
            <a:srgbClr val="AD95A2">
              <a:alpha val="35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01</a:t>
            </a:r>
          </a:p>
          <a:p>
            <a:r>
              <a:rPr lang="de-DE" sz="1600" b="1" dirty="0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Lifestyle</a:t>
            </a:r>
            <a:r>
              <a:rPr lang="sk-SK" sz="1600" b="1" dirty="0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 </a:t>
            </a:r>
            <a:endParaRPr lang="sk-SK" sz="1600" b="1" dirty="0" smtClean="0">
              <a:solidFill>
                <a:srgbClr val="003C5E"/>
              </a:solidFill>
              <a:latin typeface="HelveticaNeueLT Pro 55 Roman" panose="020B0604020202020204" pitchFamily="34" charset="-18"/>
            </a:endParaRPr>
          </a:p>
          <a:p>
            <a:r>
              <a:rPr lang="sk-SK" sz="1600" b="1" dirty="0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Životný štýl</a:t>
            </a:r>
            <a:endParaRPr lang="de-DE" sz="1600" b="1" dirty="0">
              <a:solidFill>
                <a:srgbClr val="003C5E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25" name="Kép 24" descr="A képen zöld, nő, személy, lány látható&#10;&#10;Automatikusan generált leírás">
            <a:extLst>
              <a:ext uri="{FF2B5EF4-FFF2-40B4-BE49-F238E27FC236}">
                <a16:creationId xmlns:a16="http://schemas.microsoft.com/office/drawing/2014/main" xmlns="" id="{C61F2D1A-4683-4F30-8145-84B9272FE1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427920" y="1661120"/>
            <a:ext cx="2713438" cy="3408580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xmlns="" id="{2FB36596-FC00-4298-9DB2-99F176C25922}"/>
              </a:ext>
            </a:extLst>
          </p:cNvPr>
          <p:cNvSpPr txBox="1"/>
          <p:nvPr/>
        </p:nvSpPr>
        <p:spPr>
          <a:xfrm>
            <a:off x="3386730" y="1640772"/>
            <a:ext cx="2713438" cy="1015663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02</a:t>
            </a:r>
          </a:p>
          <a:p>
            <a:r>
              <a:rPr lang="de-DE" sz="1600" b="1" dirty="0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Eco-</a:t>
            </a:r>
            <a:r>
              <a:rPr lang="de-DE" sz="1600" b="1" dirty="0" err="1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Freindly</a:t>
            </a:r>
            <a:endParaRPr lang="sk-SK" sz="1600" b="1" dirty="0" smtClean="0">
              <a:solidFill>
                <a:srgbClr val="003C5E"/>
              </a:solidFill>
              <a:latin typeface="HelveticaNeueLT Pro 55 Roman" panose="020B0604020202020204" pitchFamily="34" charset="-18"/>
            </a:endParaRPr>
          </a:p>
          <a:p>
            <a:r>
              <a:rPr lang="sk-SK" sz="1600" b="1" dirty="0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EKO </a:t>
            </a:r>
            <a:endParaRPr lang="de-DE" sz="1600" b="1" dirty="0">
              <a:solidFill>
                <a:srgbClr val="003C5E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28" name="Kép 27" descr="A képen természet, kültéri, vízesés, víz látható&#10;&#10;Automatikusan generált leírás">
            <a:extLst>
              <a:ext uri="{FF2B5EF4-FFF2-40B4-BE49-F238E27FC236}">
                <a16:creationId xmlns:a16="http://schemas.microsoft.com/office/drawing/2014/main" xmlns="" id="{9AC09CE4-B658-4E89-8D8A-05931C98F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31882" y="1661120"/>
            <a:ext cx="2695848" cy="3408580"/>
          </a:xfrm>
          <a:prstGeom prst="rect">
            <a:avLst/>
          </a:prstGeom>
        </p:spPr>
      </p:pic>
      <p:sp>
        <p:nvSpPr>
          <p:cNvPr id="29" name="Szövegdoboz 28">
            <a:extLst>
              <a:ext uri="{FF2B5EF4-FFF2-40B4-BE49-F238E27FC236}">
                <a16:creationId xmlns:a16="http://schemas.microsoft.com/office/drawing/2014/main" xmlns="" id="{34CC5F22-2897-4955-AFC6-5B7EE0A9DB63}"/>
              </a:ext>
            </a:extLst>
          </p:cNvPr>
          <p:cNvSpPr txBox="1"/>
          <p:nvPr/>
        </p:nvSpPr>
        <p:spPr>
          <a:xfrm>
            <a:off x="6220243" y="1655961"/>
            <a:ext cx="2703913" cy="1015663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03</a:t>
            </a:r>
          </a:p>
          <a:p>
            <a:r>
              <a:rPr lang="de-DE" sz="1600" b="1" dirty="0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Effizient</a:t>
            </a:r>
            <a:endParaRPr lang="sk-SK" sz="1600" b="1" dirty="0" smtClean="0">
              <a:solidFill>
                <a:srgbClr val="003C5E"/>
              </a:solidFill>
              <a:latin typeface="HelveticaNeueLT Pro 55 Roman" panose="020B0604020202020204" pitchFamily="34" charset="-18"/>
            </a:endParaRPr>
          </a:p>
          <a:p>
            <a:r>
              <a:rPr lang="sk-SK" sz="1600" b="1" dirty="0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Efektívne</a:t>
            </a:r>
            <a:endParaRPr lang="de-DE" sz="1600" b="1" dirty="0">
              <a:solidFill>
                <a:srgbClr val="003C5E"/>
              </a:solidFill>
              <a:latin typeface="HelveticaNeueLT Pro 55 Roman" panose="020B0604020202020204" pitchFamily="34" charset="-18"/>
            </a:endParaRPr>
          </a:p>
        </p:txBody>
      </p:sp>
      <p:pic>
        <p:nvPicPr>
          <p:cNvPr id="31" name="Kép 30" descr="A képen természet, eső látható&#10;&#10;Automatikusan generált leírás">
            <a:extLst>
              <a:ext uri="{FF2B5EF4-FFF2-40B4-BE49-F238E27FC236}">
                <a16:creationId xmlns:a16="http://schemas.microsoft.com/office/drawing/2014/main" xmlns="" id="{98CE8849-80CF-434C-97CB-A6C2804BE1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014681" y="1657663"/>
            <a:ext cx="2713438" cy="3408579"/>
          </a:xfrm>
          <a:prstGeom prst="rect">
            <a:avLst/>
          </a:prstGeom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xmlns="" id="{49514CE2-9C09-46F0-8F04-8351A89B2B7C}"/>
              </a:ext>
            </a:extLst>
          </p:cNvPr>
          <p:cNvSpPr txBox="1"/>
          <p:nvPr/>
        </p:nvSpPr>
        <p:spPr>
          <a:xfrm>
            <a:off x="9003043" y="1655961"/>
            <a:ext cx="2713438" cy="1015663"/>
          </a:xfrm>
          <a:prstGeom prst="rect">
            <a:avLst/>
          </a:prstGeom>
          <a:solidFill>
            <a:srgbClr val="A92E30">
              <a:alpha val="35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04</a:t>
            </a:r>
          </a:p>
          <a:p>
            <a:r>
              <a:rPr lang="de-DE" sz="1600" b="1" dirty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Safe &amp; </a:t>
            </a:r>
            <a:r>
              <a:rPr lang="de-DE" sz="1600" b="1" dirty="0" err="1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Health</a:t>
            </a:r>
            <a:endParaRPr lang="sk-SK" sz="1600" b="1" dirty="0" smtClean="0">
              <a:solidFill>
                <a:srgbClr val="003C5E"/>
              </a:solidFill>
              <a:latin typeface="HelveticaNeueLT Pro 55 Roman" panose="020B0604020202020204" pitchFamily="34" charset="-18"/>
            </a:endParaRPr>
          </a:p>
          <a:p>
            <a:r>
              <a:rPr lang="sk-SK" sz="1600" b="1" dirty="0" smtClean="0">
                <a:solidFill>
                  <a:srgbClr val="003C5E"/>
                </a:solidFill>
                <a:latin typeface="HelveticaNeueLT Pro 55 Roman" panose="020B0604020202020204" pitchFamily="34" charset="-18"/>
              </a:rPr>
              <a:t>Bezpečné a zdravé</a:t>
            </a:r>
            <a:endParaRPr lang="de-DE" sz="1600" b="1" dirty="0">
              <a:solidFill>
                <a:srgbClr val="003C5E"/>
              </a:solidFill>
              <a:latin typeface="HelveticaNeueLT Pro 55 Roman" panose="020B06040202020202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200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mutató1" id="{38B56B4E-BD91-48ED-A002-BF5DF8D9E100}" vid="{C5B07370-D145-40AC-9439-F3D9B12FBE85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standard_power_point</Template>
  <TotalTime>2191</TotalTime>
  <Words>715</Words>
  <Application>Microsoft Office PowerPoint</Application>
  <PresentationFormat>Vlastná</PresentationFormat>
  <Paragraphs>238</Paragraphs>
  <Slides>25</Slides>
  <Notes>4</Notes>
  <HiddenSlides>1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26" baseType="lpstr">
      <vt:lpstr>Office-téma</vt:lpstr>
      <vt:lpstr>Snímka 1</vt:lpstr>
      <vt:lpstr>Snímka 2</vt:lpstr>
      <vt:lpstr>soulSpoločnosť</vt:lpstr>
      <vt:lpstr>soulVosvete</vt:lpstr>
      <vt:lpstr>soulProdukcia </vt:lpstr>
      <vt:lpstr>Snímka 6</vt:lpstr>
      <vt:lpstr>soulPonuka produktov</vt:lpstr>
      <vt:lpstr>soulPonuka produktov</vt:lpstr>
      <vt:lpstr>Drops (kvapky) pre tvoju dušu!</vt:lpstr>
      <vt:lpstr>soulŠtýl</vt:lpstr>
      <vt:lpstr>soulEKO</vt:lpstr>
      <vt:lpstr>soulEKO</vt:lpstr>
      <vt:lpstr>soulEfektivita</vt:lpstr>
      <vt:lpstr>soulBezpečnosť</vt:lpstr>
      <vt:lpstr>soulZdravie</vt:lpstr>
      <vt:lpstr>Snímka 16</vt:lpstr>
      <vt:lpstr>Soul - Tekuté antibakteriálne mydlo</vt:lpstr>
      <vt:lpstr>Soul – Tekuté pracie prostriedky</vt:lpstr>
      <vt:lpstr>Soul - Aviváže</vt:lpstr>
      <vt:lpstr>Soul – Prostriedky na ručné umývanie riadu </vt:lpstr>
      <vt:lpstr>Snímka 21</vt:lpstr>
      <vt:lpstr>soulKomunikácia</vt:lpstr>
      <vt:lpstr>soulKomunikácia</vt:lpstr>
      <vt:lpstr>Snímka 24</vt:lpstr>
      <vt:lpstr>Žite a cíťte život s prírodou - souldrops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Gáspár Molnár</dc:creator>
  <cp:lastModifiedBy>Používateľ systému Windows</cp:lastModifiedBy>
  <cp:revision>114</cp:revision>
  <dcterms:created xsi:type="dcterms:W3CDTF">2020-04-05T10:13:02Z</dcterms:created>
  <dcterms:modified xsi:type="dcterms:W3CDTF">2023-03-07T13:45:33Z</dcterms:modified>
</cp:coreProperties>
</file>